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1" r:id="rId63"/>
  </p:sldMasterIdLst>
  <p:notesMasterIdLst>
    <p:notesMasterId r:id="rId74"/>
  </p:notesMasterIdLst>
  <p:handoutMasterIdLst>
    <p:handoutMasterId r:id="rId75"/>
  </p:handoutMasterIdLst>
  <p:sldIdLst>
    <p:sldId id="330" r:id="rId64"/>
    <p:sldId id="331" r:id="rId65"/>
    <p:sldId id="332" r:id="rId66"/>
    <p:sldId id="333" r:id="rId67"/>
    <p:sldId id="334" r:id="rId68"/>
    <p:sldId id="335" r:id="rId69"/>
    <p:sldId id="336" r:id="rId70"/>
    <p:sldId id="337" r:id="rId71"/>
    <p:sldId id="338" r:id="rId72"/>
    <p:sldId id="2253" r:id="rId73"/>
  </p:sldIdLst>
  <p:sldSz cx="12198350" cy="6858000"/>
  <p:notesSz cx="6797675" cy="9926638"/>
  <p:custDataLst>
    <p:custData r:id="rId34"/>
    <p:tags r:id="rId76"/>
  </p:custDataLst>
  <p:defaultTex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618">
          <p15:clr>
            <a:srgbClr val="A4A3A4"/>
          </p15:clr>
        </p15:guide>
        <p15:guide id="2" orient="horz" pos="799">
          <p15:clr>
            <a:srgbClr val="A4A3A4"/>
          </p15:clr>
        </p15:guide>
        <p15:guide id="3" orient="horz" pos="890">
          <p15:clr>
            <a:srgbClr val="A4A3A4"/>
          </p15:clr>
        </p15:guide>
        <p15:guide id="4" orient="horz" pos="2341">
          <p15:clr>
            <a:srgbClr val="A4A3A4"/>
          </p15:clr>
        </p15:guide>
        <p15:guide id="5" orient="horz" pos="2432">
          <p15:clr>
            <a:srgbClr val="A4A3A4"/>
          </p15:clr>
        </p15:guide>
        <p15:guide id="8" pos="395">
          <p15:clr>
            <a:srgbClr val="A4A3A4"/>
          </p15:clr>
        </p15:guide>
        <p15:guide id="9" pos="2663">
          <p15:clr>
            <a:srgbClr val="A4A3A4"/>
          </p15:clr>
        </p15:guide>
        <p15:guide id="10" pos="2753">
          <p15:clr>
            <a:srgbClr val="A4A3A4"/>
          </p15:clr>
        </p15:guide>
        <p15:guide id="11" pos="3842">
          <p15:clr>
            <a:srgbClr val="A4A3A4"/>
          </p15:clr>
        </p15:guide>
        <p15:guide id="12" pos="3933">
          <p15:clr>
            <a:srgbClr val="A4A3A4"/>
          </p15:clr>
        </p15:guide>
        <p15:guide id="13" pos="5566">
          <p15:clr>
            <a:srgbClr val="A4A3A4"/>
          </p15:clr>
        </p15:guide>
        <p15:guide id="14" pos="7380">
          <p15:clr>
            <a:srgbClr val="A4A3A4"/>
          </p15:clr>
        </p15:guide>
        <p15:guide id="16" orient="horz" pos="2364">
          <p15:clr>
            <a:srgbClr val="A4A3A4"/>
          </p15:clr>
        </p15:guide>
        <p15:guide id="17" orient="horz" pos="2455">
          <p15:clr>
            <a:srgbClr val="A4A3A4"/>
          </p15:clr>
        </p15:guide>
        <p15:guide id="19" orient="horz" pos="1253">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505A64"/>
    <a:srgbClr val="D7D7CD"/>
    <a:srgbClr val="879BAA"/>
    <a:srgbClr val="BECDD7"/>
    <a:srgbClr val="FFB900"/>
    <a:srgbClr val="AF235F"/>
    <a:srgbClr val="55A0B9"/>
    <a:srgbClr val="AAB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24" autoAdjust="0"/>
    <p:restoredTop sz="94945" autoAdjust="0"/>
  </p:normalViewPr>
  <p:slideViewPr>
    <p:cSldViewPr snapToObjects="1" showGuides="1">
      <p:cViewPr varScale="1">
        <p:scale>
          <a:sx n="89" d="100"/>
          <a:sy n="89" d="100"/>
        </p:scale>
        <p:origin x="269" y="45"/>
      </p:cViewPr>
      <p:guideLst>
        <p:guide orient="horz" pos="618"/>
        <p:guide orient="horz" pos="799"/>
        <p:guide orient="horz" pos="890"/>
        <p:guide orient="horz" pos="2341"/>
        <p:guide orient="horz" pos="2432"/>
        <p:guide pos="395"/>
        <p:guide pos="2663"/>
        <p:guide pos="2753"/>
        <p:guide pos="3842"/>
        <p:guide pos="3933"/>
        <p:guide pos="5566"/>
        <p:guide pos="7380"/>
        <p:guide orient="horz" pos="2364"/>
        <p:guide orient="horz" pos="2455"/>
        <p:guide orient="horz" pos="1253"/>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99" d="100"/>
          <a:sy n="99" d="100"/>
        </p:scale>
        <p:origin x="-3510" y="-90"/>
      </p:cViewPr>
      <p:guideLst>
        <p:guide orient="horz" pos="3126"/>
        <p:guide pos="2141"/>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Master" Target="slideMasters/slideMaster1.xml"/><Relationship Id="rId68" Type="http://schemas.openxmlformats.org/officeDocument/2006/relationships/slide" Target="slides/slide5.xml"/><Relationship Id="rId16" Type="http://schemas.openxmlformats.org/officeDocument/2006/relationships/customXml" Target="../customXml/item1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slide" Target="slides/slide3.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customXml" Target="../customXml/item61.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slide" Target="slides/slide1.xml"/><Relationship Id="rId69" Type="http://schemas.openxmlformats.org/officeDocument/2006/relationships/slide" Target="slides/slide6.xml"/><Relationship Id="rId77"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9.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 Target="slides/slide4.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slide" Target="slides/slide7.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slide" Target="slides/slide2.xml"/><Relationship Id="rId73" Type="http://schemas.openxmlformats.org/officeDocument/2006/relationships/slide" Target="slides/slide10.xml"/><Relationship Id="rId78"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tags" Target="tags/tag1.xml"/><Relationship Id="rId7" Type="http://schemas.openxmlformats.org/officeDocument/2006/relationships/customXml" Target="../customXml/item7.xml"/><Relationship Id="rId71" Type="http://schemas.openxmlformats.org/officeDocument/2006/relationships/slide" Target="slides/slide8.xml"/><Relationship Id="rId2" Type="http://schemas.openxmlformats.org/officeDocument/2006/relationships/customXml" Target="../customXml/item2.xml"/><Relationship Id="rId29" Type="http://schemas.openxmlformats.org/officeDocument/2006/relationships/customXml" Target="../customXml/item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spcBef>
                <a:spcPct val="0"/>
              </a:spcBef>
              <a:buClrTx/>
              <a:buFontTx/>
              <a:buNone/>
              <a:defRPr sz="1200"/>
            </a:lvl1pPr>
          </a:lstStyle>
          <a:p>
            <a:endParaRPr lang="en-US"/>
          </a:p>
        </p:txBody>
      </p:sp>
      <p:sp>
        <p:nvSpPr>
          <p:cNvPr id="173059" name="Rectangle 3"/>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buClrTx/>
              <a:buFontTx/>
              <a:buNone/>
              <a:defRPr sz="1200"/>
            </a:lvl1pPr>
          </a:lstStyle>
          <a:p>
            <a:endParaRPr lang="en-US"/>
          </a:p>
        </p:txBody>
      </p:sp>
      <p:sp>
        <p:nvSpPr>
          <p:cNvPr id="173060" name="Rectangle 4"/>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spcBef>
                <a:spcPct val="0"/>
              </a:spcBef>
              <a:buClrTx/>
              <a:buFontTx/>
              <a:buNone/>
              <a:defRPr sz="1200"/>
            </a:lvl1pPr>
          </a:lstStyle>
          <a:p>
            <a:endParaRPr lang="en-US"/>
          </a:p>
        </p:txBody>
      </p:sp>
      <p:sp>
        <p:nvSpPr>
          <p:cNvPr id="173061" name="Rectangle 5"/>
          <p:cNvSpPr>
            <a:spLocks noGrp="1" noChangeArrowheads="1"/>
          </p:cNvSpPr>
          <p:nvPr>
            <p:ph type="sldNum" sz="quarter" idx="3"/>
          </p:nvPr>
        </p:nvSpPr>
        <p:spPr bwMode="auto">
          <a:xfrm>
            <a:off x="3851275" y="9431338"/>
            <a:ext cx="2946400" cy="4953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spcBef>
                <a:spcPct val="0"/>
              </a:spcBef>
              <a:buClrTx/>
              <a:buFontTx/>
              <a:buNone/>
              <a:defRPr sz="1200"/>
            </a:lvl1pPr>
          </a:lstStyle>
          <a:p>
            <a:fld id="{2C16F495-C921-43C2-A141-5ECB96A1345F}" type="slidenum">
              <a:rPr lang="de-DE"/>
              <a:pPr/>
              <a:t>‹Nr.›</a:t>
            </a:fld>
            <a:endParaRPr lang="de-DE"/>
          </a:p>
        </p:txBody>
      </p:sp>
    </p:spTree>
    <p:extLst>
      <p:ext uri="{BB962C8B-B14F-4D97-AF65-F5344CB8AC3E}">
        <p14:creationId xmlns:p14="http://schemas.microsoft.com/office/powerpoint/2010/main" val="4171601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a:spcBef>
                <a:spcPct val="0"/>
              </a:spcBef>
              <a:buClrTx/>
              <a:buFontTx/>
              <a:buNone/>
              <a:defRPr sz="1200"/>
            </a:lvl1pPr>
          </a:lstStyle>
          <a:p>
            <a:endParaRPr lang="de-DE"/>
          </a:p>
        </p:txBody>
      </p:sp>
      <p:sp>
        <p:nvSpPr>
          <p:cNvPr id="77827"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algn="r">
              <a:spcBef>
                <a:spcPct val="0"/>
              </a:spcBef>
              <a:buClrTx/>
              <a:buFontTx/>
              <a:buNone/>
              <a:defRPr sz="1200"/>
            </a:lvl1pPr>
          </a:lstStyle>
          <a:p>
            <a:endParaRPr lang="de-DE"/>
          </a:p>
        </p:txBody>
      </p:sp>
      <p:sp>
        <p:nvSpPr>
          <p:cNvPr id="62468" name="Rectangle 4"/>
          <p:cNvSpPr>
            <a:spLocks noGrp="1" noRot="1" noChangeAspect="1" noChangeArrowheads="1" noTextEdit="1"/>
          </p:cNvSpPr>
          <p:nvPr>
            <p:ph type="sldImg" idx="2"/>
          </p:nvPr>
        </p:nvSpPr>
        <p:spPr bwMode="auto">
          <a:xfrm>
            <a:off x="236538" y="496888"/>
            <a:ext cx="3602037" cy="2025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679450" y="2528888"/>
            <a:ext cx="5438775" cy="6896100"/>
          </a:xfrm>
          <a:prstGeom prst="rect">
            <a:avLst/>
          </a:prstGeom>
          <a:noFill/>
          <a:ln w="9525">
            <a:noFill/>
            <a:miter lim="800000"/>
            <a:headEnd/>
            <a:tailEnd/>
          </a:ln>
          <a:effectLst/>
        </p:spPr>
        <p:txBody>
          <a:bodyPr vert="horz" wrap="square" lIns="0" tIns="180000" rIns="0" bIns="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77830" name="Rectangle 6"/>
          <p:cNvSpPr>
            <a:spLocks noGrp="1" noChangeArrowheads="1"/>
          </p:cNvSpPr>
          <p:nvPr>
            <p:ph type="ftr" sz="quarter" idx="4"/>
          </p:nvPr>
        </p:nvSpPr>
        <p:spPr bwMode="auto">
          <a:xfrm>
            <a:off x="0" y="9429750"/>
            <a:ext cx="29464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Autofit/>
          </a:bodyPr>
          <a:lstStyle>
            <a:lvl1pPr>
              <a:spcBef>
                <a:spcPct val="0"/>
              </a:spcBef>
              <a:buClrTx/>
              <a:buFontTx/>
              <a:buNone/>
              <a:defRPr sz="1200"/>
            </a:lvl1pPr>
          </a:lstStyle>
          <a:p>
            <a:endParaRPr lang="de-DE"/>
          </a:p>
        </p:txBody>
      </p:sp>
      <p:sp>
        <p:nvSpPr>
          <p:cNvPr id="77831" name="Rectangle 7"/>
          <p:cNvSpPr>
            <a:spLocks noGrp="1" noChangeArrowheads="1"/>
          </p:cNvSpPr>
          <p:nvPr>
            <p:ph type="sldNum" sz="quarter" idx="5"/>
          </p:nvPr>
        </p:nvSpPr>
        <p:spPr bwMode="auto">
          <a:xfrm>
            <a:off x="3849688" y="9429750"/>
            <a:ext cx="29464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E98D99ED-8C66-490E-AD97-8DA39849F12E}" type="slidenum">
              <a:rPr lang="de-DE"/>
              <a:pPr/>
              <a:t>‹Nr.›</a:t>
            </a:fld>
            <a:endParaRPr lang="de-DE"/>
          </a:p>
        </p:txBody>
      </p:sp>
    </p:spTree>
    <p:extLst>
      <p:ext uri="{BB962C8B-B14F-4D97-AF65-F5344CB8AC3E}">
        <p14:creationId xmlns:p14="http://schemas.microsoft.com/office/powerpoint/2010/main" val="2205255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000000"/>
        </a:solidFill>
        <a:latin typeface="Arial" charset="0"/>
        <a:ea typeface="+mn-ea"/>
        <a:cs typeface="+mn-cs"/>
      </a:defRPr>
    </a:lvl1pPr>
    <a:lvl2pPr marL="180975" indent="-90488" algn="l" rtl="0" eaLnBrk="0" fontAlgn="base" hangingPunct="0">
      <a:spcBef>
        <a:spcPct val="30000"/>
      </a:spcBef>
      <a:spcAft>
        <a:spcPct val="0"/>
      </a:spcAft>
      <a:buChar char="-"/>
      <a:defRPr sz="1200" kern="1200">
        <a:solidFill>
          <a:srgbClr val="000000"/>
        </a:solidFill>
        <a:latin typeface="Arial" charset="0"/>
        <a:ea typeface="+mn-ea"/>
        <a:cs typeface="+mn-cs"/>
      </a:defRPr>
    </a:lvl2pPr>
    <a:lvl3pPr marL="357188" indent="-85725" algn="l" rtl="0" eaLnBrk="0" fontAlgn="base" hangingPunct="0">
      <a:spcBef>
        <a:spcPct val="30000"/>
      </a:spcBef>
      <a:spcAft>
        <a:spcPct val="0"/>
      </a:spcAft>
      <a:buChar char="-"/>
      <a:defRPr sz="1200" kern="1200">
        <a:solidFill>
          <a:srgbClr val="000000"/>
        </a:solidFill>
        <a:latin typeface="Arial" charset="0"/>
        <a:ea typeface="+mn-ea"/>
        <a:cs typeface="+mn-cs"/>
      </a:defRPr>
    </a:lvl3pPr>
    <a:lvl4pPr marL="542925" indent="-90488" algn="l" rtl="0" eaLnBrk="0" fontAlgn="base" hangingPunct="0">
      <a:spcBef>
        <a:spcPct val="30000"/>
      </a:spcBef>
      <a:spcAft>
        <a:spcPct val="0"/>
      </a:spcAft>
      <a:buChar char="-"/>
      <a:defRPr sz="1200" kern="1200">
        <a:solidFill>
          <a:srgbClr val="000000"/>
        </a:solidFill>
        <a:latin typeface="Arial" charset="0"/>
        <a:ea typeface="+mn-ea"/>
        <a:cs typeface="+mn-cs"/>
      </a:defRPr>
    </a:lvl4pPr>
    <a:lvl5pPr marL="709613" indent="-76200" algn="l" rtl="0" eaLnBrk="0" fontAlgn="base" hangingPunct="0">
      <a:spcBef>
        <a:spcPct val="30000"/>
      </a:spcBef>
      <a:spcAft>
        <a:spcPct val="0"/>
      </a:spcAft>
      <a:buChar char="-"/>
      <a:defRPr sz="1200" kern="1200">
        <a:solidFill>
          <a:srgbClr val="000000"/>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endParaRPr lang="de-DE"/>
          </a:p>
        </p:txBody>
      </p:sp>
      <p:sp>
        <p:nvSpPr>
          <p:cNvPr id="4" name="Foliennummernplatzhalter 3"/>
          <p:cNvSpPr>
            <a:spLocks noGrp="1"/>
          </p:cNvSpPr>
          <p:nvPr>
            <p:ph type="sldNum" sz="quarter" idx="10"/>
          </p:nvPr>
        </p:nvSpPr>
        <p:spPr/>
        <p:txBody>
          <a:bodyPr/>
          <a:lstStyle/>
          <a:p>
            <a:fld id="{E98D99ED-8C66-490E-AD97-8DA39849F12E}" type="slidenum">
              <a:rPr lang="de-DE" smtClean="0"/>
              <a:pPr/>
              <a:t>1</a:t>
            </a:fld>
            <a:endParaRPr lang="de-DE"/>
          </a:p>
        </p:txBody>
      </p:sp>
    </p:spTree>
    <p:extLst>
      <p:ext uri="{BB962C8B-B14F-4D97-AF65-F5344CB8AC3E}">
        <p14:creationId xmlns:p14="http://schemas.microsoft.com/office/powerpoint/2010/main" val="3908213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10</a:t>
            </a:fld>
            <a:endParaRPr lang="de-DE" dirty="0">
              <a:latin typeface="Arial" pitchFamily="34" charset="0"/>
            </a:endParaRPr>
          </a:p>
        </p:txBody>
      </p:sp>
    </p:spTree>
    <p:extLst>
      <p:ext uri="{BB962C8B-B14F-4D97-AF65-F5344CB8AC3E}">
        <p14:creationId xmlns:p14="http://schemas.microsoft.com/office/powerpoint/2010/main" val="17251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48100" y="9429750"/>
            <a:ext cx="29479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E9BA97AD-AC35-452B-902F-C5E163CB5288}" type="slidenum">
              <a:rPr lang="de-DE" sz="1300"/>
              <a:pPr algn="r" eaLnBrk="1" hangingPunct="1">
                <a:spcBef>
                  <a:spcPct val="0"/>
                </a:spcBef>
              </a:pPr>
              <a:t>2</a:t>
            </a:fld>
            <a:endParaRPr lang="de-DE" sz="1300"/>
          </a:p>
        </p:txBody>
      </p:sp>
      <p:sp>
        <p:nvSpPr>
          <p:cNvPr id="63491" name="Rectangle 2"/>
          <p:cNvSpPr>
            <a:spLocks noGrp="1" noRot="1" noChangeAspect="1" noChangeArrowheads="1" noTextEdit="1"/>
          </p:cNvSpPr>
          <p:nvPr>
            <p:ph type="sldImg"/>
          </p:nvPr>
        </p:nvSpPr>
        <p:spPr>
          <a:xfrm>
            <a:off x="333375" y="496888"/>
            <a:ext cx="3635375" cy="2044700"/>
          </a:xfrm>
          <a:ln/>
        </p:spPr>
      </p:sp>
      <p:sp>
        <p:nvSpPr>
          <p:cNvPr id="63492" name="Rectangle 3"/>
          <p:cNvSpPr>
            <a:spLocks noGrp="1" noChangeArrowheads="1"/>
          </p:cNvSpPr>
          <p:nvPr>
            <p:ph type="body" idx="1"/>
          </p:nvPr>
        </p:nvSpPr>
        <p:spPr>
          <a:xfrm>
            <a:off x="906463" y="2730500"/>
            <a:ext cx="4984750" cy="6453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511541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83F9FEF0-8ABC-44C1-8A7A-6D2D15AB0938}" type="slidenum">
              <a:rPr lang="de-DE" sz="1300"/>
              <a:pPr algn="r" eaLnBrk="1" hangingPunct="1">
                <a:spcBef>
                  <a:spcPct val="0"/>
                </a:spcBef>
              </a:pPr>
              <a:t>3</a:t>
            </a:fld>
            <a:endParaRPr lang="de-DE" sz="1300"/>
          </a:p>
        </p:txBody>
      </p:sp>
      <p:sp>
        <p:nvSpPr>
          <p:cNvPr id="43011" name="Rectangle 2"/>
          <p:cNvSpPr>
            <a:spLocks noGrp="1" noRot="1" noChangeAspect="1" noChangeArrowheads="1" noTextEdit="1"/>
          </p:cNvSpPr>
          <p:nvPr>
            <p:ph type="sldImg"/>
          </p:nvPr>
        </p:nvSpPr>
        <p:spPr>
          <a:xfrm>
            <a:off x="333375" y="496888"/>
            <a:ext cx="3633788" cy="2044700"/>
          </a:xfrm>
          <a:ln/>
        </p:spPr>
      </p:sp>
      <p:sp>
        <p:nvSpPr>
          <p:cNvPr id="43012"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20168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83F9FEF0-8ABC-44C1-8A7A-6D2D15AB0938}" type="slidenum">
              <a:rPr lang="de-DE" sz="1300"/>
              <a:pPr algn="r" eaLnBrk="1" hangingPunct="1">
                <a:spcBef>
                  <a:spcPct val="0"/>
                </a:spcBef>
              </a:pPr>
              <a:t>4</a:t>
            </a:fld>
            <a:endParaRPr lang="de-DE" sz="1300"/>
          </a:p>
        </p:txBody>
      </p:sp>
      <p:sp>
        <p:nvSpPr>
          <p:cNvPr id="43011" name="Rectangle 2"/>
          <p:cNvSpPr>
            <a:spLocks noGrp="1" noRot="1" noChangeAspect="1" noChangeArrowheads="1" noTextEdit="1"/>
          </p:cNvSpPr>
          <p:nvPr>
            <p:ph type="sldImg"/>
          </p:nvPr>
        </p:nvSpPr>
        <p:spPr>
          <a:xfrm>
            <a:off x="333375" y="496888"/>
            <a:ext cx="3633788" cy="2044700"/>
          </a:xfrm>
          <a:ln/>
        </p:spPr>
      </p:sp>
      <p:sp>
        <p:nvSpPr>
          <p:cNvPr id="43012"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315973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83F9FEF0-8ABC-44C1-8A7A-6D2D15AB0938}" type="slidenum">
              <a:rPr lang="de-DE" sz="1300"/>
              <a:pPr algn="r" eaLnBrk="1" hangingPunct="1">
                <a:spcBef>
                  <a:spcPct val="0"/>
                </a:spcBef>
              </a:pPr>
              <a:t>5</a:t>
            </a:fld>
            <a:endParaRPr lang="de-DE" sz="1300"/>
          </a:p>
        </p:txBody>
      </p:sp>
      <p:sp>
        <p:nvSpPr>
          <p:cNvPr id="43011" name="Rectangle 2"/>
          <p:cNvSpPr>
            <a:spLocks noGrp="1" noRot="1" noChangeAspect="1" noChangeArrowheads="1" noTextEdit="1"/>
          </p:cNvSpPr>
          <p:nvPr>
            <p:ph type="sldImg"/>
          </p:nvPr>
        </p:nvSpPr>
        <p:spPr>
          <a:xfrm>
            <a:off x="333375" y="496888"/>
            <a:ext cx="3633788" cy="2044700"/>
          </a:xfrm>
          <a:ln/>
        </p:spPr>
      </p:sp>
      <p:sp>
        <p:nvSpPr>
          <p:cNvPr id="43012"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316891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83F9FEF0-8ABC-44C1-8A7A-6D2D15AB0938}" type="slidenum">
              <a:rPr lang="de-DE" sz="1300"/>
              <a:pPr algn="r" eaLnBrk="1" hangingPunct="1">
                <a:spcBef>
                  <a:spcPct val="0"/>
                </a:spcBef>
              </a:pPr>
              <a:t>6</a:t>
            </a:fld>
            <a:endParaRPr lang="de-DE" sz="1300"/>
          </a:p>
        </p:txBody>
      </p:sp>
      <p:sp>
        <p:nvSpPr>
          <p:cNvPr id="43011" name="Rectangle 2"/>
          <p:cNvSpPr>
            <a:spLocks noGrp="1" noRot="1" noChangeAspect="1" noChangeArrowheads="1" noTextEdit="1"/>
          </p:cNvSpPr>
          <p:nvPr>
            <p:ph type="sldImg"/>
          </p:nvPr>
        </p:nvSpPr>
        <p:spPr>
          <a:xfrm>
            <a:off x="333375" y="496888"/>
            <a:ext cx="3633788" cy="2044700"/>
          </a:xfrm>
          <a:ln/>
        </p:spPr>
      </p:sp>
      <p:sp>
        <p:nvSpPr>
          <p:cNvPr id="43012"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1225975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83F9FEF0-8ABC-44C1-8A7A-6D2D15AB0938}" type="slidenum">
              <a:rPr lang="de-DE" sz="1300"/>
              <a:pPr algn="r" eaLnBrk="1" hangingPunct="1">
                <a:spcBef>
                  <a:spcPct val="0"/>
                </a:spcBef>
              </a:pPr>
              <a:t>7</a:t>
            </a:fld>
            <a:endParaRPr lang="de-DE" sz="1300"/>
          </a:p>
        </p:txBody>
      </p:sp>
      <p:sp>
        <p:nvSpPr>
          <p:cNvPr id="43011" name="Rectangle 2"/>
          <p:cNvSpPr>
            <a:spLocks noGrp="1" noRot="1" noChangeAspect="1" noChangeArrowheads="1" noTextEdit="1"/>
          </p:cNvSpPr>
          <p:nvPr>
            <p:ph type="sldImg"/>
          </p:nvPr>
        </p:nvSpPr>
        <p:spPr>
          <a:xfrm>
            <a:off x="333375" y="496888"/>
            <a:ext cx="3633788" cy="2044700"/>
          </a:xfrm>
          <a:ln/>
        </p:spPr>
      </p:sp>
      <p:sp>
        <p:nvSpPr>
          <p:cNvPr id="43012"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4154673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83F9FEF0-8ABC-44C1-8A7A-6D2D15AB0938}" type="slidenum">
              <a:rPr lang="de-DE" sz="1300"/>
              <a:pPr algn="r" eaLnBrk="1" hangingPunct="1">
                <a:spcBef>
                  <a:spcPct val="0"/>
                </a:spcBef>
              </a:pPr>
              <a:t>8</a:t>
            </a:fld>
            <a:endParaRPr lang="de-DE" sz="1300"/>
          </a:p>
        </p:txBody>
      </p:sp>
      <p:sp>
        <p:nvSpPr>
          <p:cNvPr id="43011" name="Rectangle 2"/>
          <p:cNvSpPr>
            <a:spLocks noGrp="1" noRot="1" noChangeAspect="1" noChangeArrowheads="1" noTextEdit="1"/>
          </p:cNvSpPr>
          <p:nvPr>
            <p:ph type="sldImg"/>
          </p:nvPr>
        </p:nvSpPr>
        <p:spPr>
          <a:xfrm>
            <a:off x="333375" y="496888"/>
            <a:ext cx="3633788" cy="2044700"/>
          </a:xfrm>
          <a:ln/>
        </p:spPr>
      </p:sp>
      <p:sp>
        <p:nvSpPr>
          <p:cNvPr id="43012"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2905531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48774" y="9429305"/>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4" rIns="88866" bIns="44434" anchor="b"/>
          <a:lstStyle>
            <a:lvl1pPr defTabSz="919163" eaLnBrk="0" hangingPunct="0">
              <a:defRPr sz="2000">
                <a:solidFill>
                  <a:schemeClr val="tx1"/>
                </a:solidFill>
                <a:latin typeface="Arial" charset="0"/>
              </a:defRPr>
            </a:lvl1pPr>
            <a:lvl2pPr marL="742950" indent="-285750" defTabSz="919163" eaLnBrk="0" hangingPunct="0">
              <a:defRPr sz="2000">
                <a:solidFill>
                  <a:schemeClr val="tx1"/>
                </a:solidFill>
                <a:latin typeface="Arial" charset="0"/>
              </a:defRPr>
            </a:lvl2pPr>
            <a:lvl3pPr marL="1143000" indent="-228600" defTabSz="919163" eaLnBrk="0" hangingPunct="0">
              <a:defRPr sz="2000">
                <a:solidFill>
                  <a:schemeClr val="tx1"/>
                </a:solidFill>
                <a:latin typeface="Arial" charset="0"/>
              </a:defRPr>
            </a:lvl3pPr>
            <a:lvl4pPr marL="1600200" indent="-228600" defTabSz="919163" eaLnBrk="0" hangingPunct="0">
              <a:defRPr sz="2000">
                <a:solidFill>
                  <a:schemeClr val="tx1"/>
                </a:solidFill>
                <a:latin typeface="Arial" charset="0"/>
              </a:defRPr>
            </a:lvl4pPr>
            <a:lvl5pPr marL="2057400" indent="-228600" defTabSz="919163" eaLnBrk="0" hangingPunct="0">
              <a:defRPr sz="2000">
                <a:solidFill>
                  <a:schemeClr val="tx1"/>
                </a:solidFill>
                <a:latin typeface="Arial" charset="0"/>
              </a:defRPr>
            </a:lvl5pPr>
            <a:lvl6pPr marL="25146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91916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83F9FEF0-8ABC-44C1-8A7A-6D2D15AB0938}" type="slidenum">
              <a:rPr lang="de-DE" sz="1300"/>
              <a:pPr algn="r" eaLnBrk="1" hangingPunct="1">
                <a:spcBef>
                  <a:spcPct val="0"/>
                </a:spcBef>
              </a:pPr>
              <a:t>9</a:t>
            </a:fld>
            <a:endParaRPr lang="de-DE" sz="1300"/>
          </a:p>
        </p:txBody>
      </p:sp>
      <p:sp>
        <p:nvSpPr>
          <p:cNvPr id="43011" name="Rectangle 2"/>
          <p:cNvSpPr>
            <a:spLocks noGrp="1" noRot="1" noChangeAspect="1" noChangeArrowheads="1" noTextEdit="1"/>
          </p:cNvSpPr>
          <p:nvPr>
            <p:ph type="sldImg"/>
          </p:nvPr>
        </p:nvSpPr>
        <p:spPr>
          <a:xfrm>
            <a:off x="333375" y="496888"/>
            <a:ext cx="3633788" cy="2044700"/>
          </a:xfrm>
          <a:ln/>
        </p:spPr>
      </p:sp>
      <p:sp>
        <p:nvSpPr>
          <p:cNvPr id="43012" name="Rectangle 3"/>
          <p:cNvSpPr>
            <a:spLocks noGrp="1" noChangeArrowheads="1"/>
          </p:cNvSpPr>
          <p:nvPr>
            <p:ph type="body" idx="1"/>
          </p:nvPr>
        </p:nvSpPr>
        <p:spPr>
          <a:xfrm>
            <a:off x="905952" y="2729941"/>
            <a:ext cx="4985772" cy="6453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2677973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eep Blue 80pt">
    <p:bg>
      <p:bgRef idx="1001">
        <a:schemeClr val="bg2"/>
      </p:bgRef>
    </p:bg>
    <p:spTree>
      <p:nvGrpSpPr>
        <p:cNvPr id="1" name=""/>
        <p:cNvGrpSpPr/>
        <p:nvPr/>
      </p:nvGrpSpPr>
      <p:grpSpPr>
        <a:xfrm>
          <a:off x="0" y="0"/>
          <a:ext cx="0" cy="0"/>
          <a:chOff x="0" y="0"/>
          <a:chExt cx="0" cy="0"/>
        </a:xfrm>
      </p:grpSpPr>
      <p:sp>
        <p:nvSpPr>
          <p:cNvPr id="4" name="Title" descr="Headline of the presentation">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614" y="1414465"/>
            <a:ext cx="11382713" cy="2462213"/>
          </a:xfrm>
          <a:noFill/>
        </p:spPr>
        <p:txBody>
          <a:bodyPr wrap="square" rIns="0" bIns="0" anchor="b" anchorCtr="0">
            <a:spAutoFit/>
          </a:bodyPr>
          <a:lstStyle>
            <a:lvl1pPr marL="0">
              <a:lnSpc>
                <a:spcPct val="100000"/>
              </a:lnSpc>
              <a:defRPr sz="8000" b="0">
                <a:solidFill>
                  <a:schemeClr val="tx1"/>
                </a:solidFill>
              </a:defRPr>
            </a:lvl1pPr>
          </a:lstStyle>
          <a:p>
            <a:r>
              <a:rPr lang="en-US" dirty="0"/>
              <a:t>Title chart, </a:t>
            </a:r>
            <a:br>
              <a:rPr lang="en-US" dirty="0"/>
            </a:br>
            <a:r>
              <a:rPr lang="en-US" dirty="0"/>
              <a:t>Arial, 80 </a:t>
            </a:r>
            <a:r>
              <a:rPr lang="en-US" dirty="0" err="1"/>
              <a:t>pt</a:t>
            </a:r>
            <a:endParaRPr lang="en-US" dirty="0"/>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7" y="3876677"/>
            <a:ext cx="9291712" cy="1930398"/>
          </a:xfrm>
          <a:prstGeom prst="rect">
            <a:avLst/>
          </a:prstGeom>
        </p:spPr>
        <p:txBody>
          <a:bodyPr lIns="0" tIns="3708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pic>
        <p:nvPicPr>
          <p:cNvPr id="7" name="Siemens Logo" descr="Siemens logo">
            <a:extLst>
              <a:ext uri="{FF2B5EF4-FFF2-40B4-BE49-F238E27FC236}">
                <a16:creationId xmlns:a16="http://schemas.microsoft.com/office/drawing/2014/main" id="{670C6E6A-0191-4020-A084-BB23C7AE6B0D}"/>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9751" y="6364800"/>
            <a:ext cx="1512788" cy="240408"/>
          </a:xfrm>
          <a:prstGeom prst="rect">
            <a:avLst/>
          </a:prstGeom>
        </p:spPr>
      </p:pic>
      <p:sp>
        <p:nvSpPr>
          <p:cNvPr id="2" name="Footer Placeholder" descr="Footer with copyright, author and department information, and date">
            <a:extLst>
              <a:ext uri="{FF2B5EF4-FFF2-40B4-BE49-F238E27FC236}">
                <a16:creationId xmlns:a16="http://schemas.microsoft.com/office/drawing/2014/main" id="{36983F93-FD6F-4DAC-8F23-D4EF00A04206}"/>
              </a:ext>
            </a:extLst>
          </p:cNvPr>
          <p:cNvSpPr>
            <a:spLocks noGrp="1"/>
          </p:cNvSpPr>
          <p:nvPr>
            <p:ph type="ftr" sz="quarter" idx="12"/>
          </p:nvPr>
        </p:nvSpPr>
        <p:spPr bwMode="black">
          <a:xfrm>
            <a:off x="411377" y="6310800"/>
            <a:ext cx="9292838" cy="547200"/>
          </a:xfrm>
        </p:spPr>
        <p:txBody>
          <a:bodyPr/>
          <a:lstStyle/>
          <a:p>
            <a:pPr>
              <a:lnSpc>
                <a:spcPct val="100000"/>
              </a:lnSpc>
            </a:pPr>
            <a:r>
              <a:rPr lang="it-IT"/>
              <a:t>Senza restrizione | © Siemens 2023 | Versione 08/2023</a:t>
            </a:r>
            <a:endParaRPr lang="en-US" dirty="0"/>
          </a:p>
        </p:txBody>
      </p:sp>
    </p:spTree>
    <p:extLst>
      <p:ext uri="{BB962C8B-B14F-4D97-AF65-F5344CB8AC3E}">
        <p14:creationId xmlns:p14="http://schemas.microsoft.com/office/powerpoint/2010/main" val="36121976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icture light 48pt">
    <p:bg>
      <p:bgRef idx="1001">
        <a:schemeClr val="bg2"/>
      </p:bgRef>
    </p:bg>
    <p:spTree>
      <p:nvGrpSpPr>
        <p:cNvPr id="1" name=""/>
        <p:cNvGrpSpPr/>
        <p:nvPr/>
      </p:nvGrpSpPr>
      <p:grpSpPr>
        <a:xfrm>
          <a:off x="0" y="0"/>
          <a:ext cx="0" cy="0"/>
          <a:chOff x="0" y="0"/>
          <a:chExt cx="0" cy="0"/>
        </a:xfrm>
      </p:grpSpPr>
      <p:sp>
        <p:nvSpPr>
          <p:cNvPr id="2" name="Title" descr="Headline of the presentation">
            <a:extLst>
              <a:ext uri="{FF2B5EF4-FFF2-40B4-BE49-F238E27FC236}">
                <a16:creationId xmlns:a16="http://schemas.microsoft.com/office/drawing/2014/main" id="{8620440E-BF1B-417E-87A5-35990130B3FF}"/>
              </a:ext>
            </a:extLst>
          </p:cNvPr>
          <p:cNvSpPr>
            <a:spLocks noGrp="1"/>
          </p:cNvSpPr>
          <p:nvPr>
            <p:ph type="title" hasCustomPrompt="1"/>
          </p:nvPr>
        </p:nvSpPr>
        <p:spPr bwMode="black">
          <a:xfrm>
            <a:off x="410615" y="3780000"/>
            <a:ext cx="9292475" cy="1477328"/>
          </a:xfrm>
          <a:noFill/>
        </p:spPr>
        <p:txBody>
          <a:bodyPr rIns="0" bIns="0" anchor="t">
            <a:spAutoFit/>
          </a:bodyPr>
          <a:lstStyle>
            <a:lvl1pPr marL="0">
              <a:lnSpc>
                <a:spcPct val="100000"/>
              </a:lnSpc>
              <a:defRPr sz="4800" b="0">
                <a:solidFill>
                  <a:schemeClr val="tx2"/>
                </a:solidFill>
              </a:defRPr>
            </a:lvl1pPr>
          </a:lstStyle>
          <a:p>
            <a:r>
              <a:rPr lang="en-US" dirty="0"/>
              <a:t>Title chart with picture, </a:t>
            </a:r>
            <a:br>
              <a:rPr lang="en-US" dirty="0"/>
            </a:br>
            <a:r>
              <a:rPr lang="en-US" dirty="0"/>
              <a:t>Arial Regular, 48 </a:t>
            </a:r>
            <a:r>
              <a:rPr lang="en-US" dirty="0" err="1"/>
              <a:t>pt</a:t>
            </a:r>
            <a:endParaRPr lang="en-US" dirty="0"/>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6" y="5256000"/>
            <a:ext cx="9292838" cy="911438"/>
          </a:xfrm>
          <a:prstGeom prst="rect">
            <a:avLst/>
          </a:prstGeom>
        </p:spPr>
        <p:txBody>
          <a:bodyPr lIns="0" tIns="252000">
            <a:noAutofit/>
          </a:bodyPr>
          <a:lstStyle>
            <a:lvl1pPr marL="0" indent="0" algn="l">
              <a:spcAft>
                <a:spcPts val="300"/>
              </a:spcAft>
              <a:buNone/>
              <a:defRPr sz="1800">
                <a:solidFill>
                  <a:schemeClr val="tx2"/>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8" name="Picture Placeholder" descr="Title picture – please describe further">
            <a:extLst>
              <a:ext uri="{FF2B5EF4-FFF2-40B4-BE49-F238E27FC236}">
                <a16:creationId xmlns:a16="http://schemas.microsoft.com/office/drawing/2014/main" id="{2FA76E44-9BA3-4B84-98F7-42C18A2A8BA0}"/>
              </a:ext>
            </a:extLst>
          </p:cNvPr>
          <p:cNvSpPr>
            <a:spLocks noGrp="1"/>
          </p:cNvSpPr>
          <p:nvPr>
            <p:ph type="pic" sz="quarter" idx="11" hasCustomPrompt="1"/>
          </p:nvPr>
        </p:nvSpPr>
        <p:spPr bwMode="ltGray">
          <a:xfrm>
            <a:off x="0" y="0"/>
            <a:ext cx="12198350" cy="3502800"/>
          </a:xfrm>
          <a:solidFill>
            <a:srgbClr val="9999A9"/>
          </a:solidFill>
        </p:spPr>
        <p:txBody>
          <a:bodyPr lIns="144000" tIns="108000" rIns="144000" bIns="108000"/>
          <a:lstStyle>
            <a:lvl1pPr marL="0" indent="0">
              <a:buNone/>
              <a:defRPr>
                <a:solidFill>
                  <a:schemeClr val="tx1"/>
                </a:solidFill>
              </a:defRPr>
            </a:lvl1pPr>
          </a:lstStyle>
          <a:p>
            <a:r>
              <a:rPr lang="en-US" noProof="0" dirty="0"/>
              <a:t>Title picture</a:t>
            </a:r>
          </a:p>
        </p:txBody>
      </p:sp>
      <p:pic>
        <p:nvPicPr>
          <p:cNvPr id="9" name="Siemens Logo" descr="Siemens logo">
            <a:extLst>
              <a:ext uri="{FF2B5EF4-FFF2-40B4-BE49-F238E27FC236}">
                <a16:creationId xmlns:a16="http://schemas.microsoft.com/office/drawing/2014/main" id="{46D369A7-07BD-4B91-9E53-807AAAF0C30C}"/>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279751" y="6364800"/>
            <a:ext cx="1512788" cy="24040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B61796B2-8510-42B4-A5F7-E1FE5FCE45A2}"/>
              </a:ext>
            </a:extLst>
          </p:cNvPr>
          <p:cNvSpPr>
            <a:spLocks noGrp="1"/>
          </p:cNvSpPr>
          <p:nvPr>
            <p:ph type="ftr" sz="quarter" idx="13"/>
          </p:nvPr>
        </p:nvSpPr>
        <p:spPr bwMode="black">
          <a:xfrm>
            <a:off x="411376" y="6310800"/>
            <a:ext cx="9292838" cy="547200"/>
          </a:xfrm>
        </p:spPr>
        <p:txBody>
          <a:bodyPr/>
          <a:lstStyle>
            <a:lvl1pPr>
              <a:defRPr>
                <a:solidFill>
                  <a:schemeClr val="tx1"/>
                </a:solidFill>
              </a:defRPr>
            </a:lvl1pPr>
          </a:lstStyle>
          <a:p>
            <a:r>
              <a:rPr lang="it-IT"/>
              <a:t>Senza restrizione | © Siemens 2023 | Versione 08/2023</a:t>
            </a:r>
            <a:endParaRPr lang="en-US" dirty="0"/>
          </a:p>
        </p:txBody>
      </p:sp>
    </p:spTree>
    <p:extLst>
      <p:ext uri="{BB962C8B-B14F-4D97-AF65-F5344CB8AC3E}">
        <p14:creationId xmlns:p14="http://schemas.microsoft.com/office/powerpoint/2010/main" val="27397259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icture light 40pt">
    <p:bg>
      <p:bgRef idx="1001">
        <a:schemeClr val="bg2"/>
      </p:bgRef>
    </p:bg>
    <p:spTree>
      <p:nvGrpSpPr>
        <p:cNvPr id="1" name=""/>
        <p:cNvGrpSpPr/>
        <p:nvPr/>
      </p:nvGrpSpPr>
      <p:grpSpPr>
        <a:xfrm>
          <a:off x="0" y="0"/>
          <a:ext cx="0" cy="0"/>
          <a:chOff x="0" y="0"/>
          <a:chExt cx="0" cy="0"/>
        </a:xfrm>
      </p:grpSpPr>
      <p:sp>
        <p:nvSpPr>
          <p:cNvPr id="2" name="Title" descr="Headline of the presentation">
            <a:extLst>
              <a:ext uri="{FF2B5EF4-FFF2-40B4-BE49-F238E27FC236}">
                <a16:creationId xmlns:a16="http://schemas.microsoft.com/office/drawing/2014/main" id="{8620440E-BF1B-417E-87A5-35990130B3FF}"/>
              </a:ext>
            </a:extLst>
          </p:cNvPr>
          <p:cNvSpPr>
            <a:spLocks noGrp="1"/>
          </p:cNvSpPr>
          <p:nvPr>
            <p:ph type="title" hasCustomPrompt="1"/>
          </p:nvPr>
        </p:nvSpPr>
        <p:spPr bwMode="black">
          <a:xfrm>
            <a:off x="410615" y="3780000"/>
            <a:ext cx="9292475" cy="1231106"/>
          </a:xfrm>
          <a:noFill/>
        </p:spPr>
        <p:txBody>
          <a:bodyPr rIns="0" bIns="0" anchor="t">
            <a:spAutoFit/>
          </a:bodyPr>
          <a:lstStyle>
            <a:lvl1pPr marL="0">
              <a:lnSpc>
                <a:spcPct val="100000"/>
              </a:lnSpc>
              <a:defRPr sz="4000" b="0">
                <a:solidFill>
                  <a:schemeClr val="tx2"/>
                </a:solidFill>
              </a:defRPr>
            </a:lvl1pPr>
          </a:lstStyle>
          <a:p>
            <a:r>
              <a:rPr lang="en-US" dirty="0"/>
              <a:t>Title chart with picture, </a:t>
            </a:r>
            <a:br>
              <a:rPr lang="en-US" dirty="0"/>
            </a:br>
            <a:r>
              <a:rPr lang="en-US" dirty="0"/>
              <a:t>Arial Regular, 40 </a:t>
            </a:r>
            <a:r>
              <a:rPr lang="en-US" dirty="0" err="1"/>
              <a:t>pt</a:t>
            </a:r>
            <a:endParaRPr lang="en-US" dirty="0"/>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6" y="5011106"/>
            <a:ext cx="9292838" cy="1156332"/>
          </a:xfrm>
          <a:prstGeom prst="rect">
            <a:avLst/>
          </a:prstGeom>
        </p:spPr>
        <p:txBody>
          <a:bodyPr lIns="0" tIns="252000">
            <a:noAutofit/>
          </a:bodyPr>
          <a:lstStyle>
            <a:lvl1pPr marL="0" indent="0" algn="l">
              <a:spcAft>
                <a:spcPts val="300"/>
              </a:spcAft>
              <a:buNone/>
              <a:defRPr sz="1600">
                <a:solidFill>
                  <a:schemeClr val="tx2"/>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8" name="Picture Placeholder" descr="Title picture – please describe further">
            <a:extLst>
              <a:ext uri="{FF2B5EF4-FFF2-40B4-BE49-F238E27FC236}">
                <a16:creationId xmlns:a16="http://schemas.microsoft.com/office/drawing/2014/main" id="{2FA76E44-9BA3-4B84-98F7-42C18A2A8BA0}"/>
              </a:ext>
            </a:extLst>
          </p:cNvPr>
          <p:cNvSpPr>
            <a:spLocks noGrp="1"/>
          </p:cNvSpPr>
          <p:nvPr>
            <p:ph type="pic" sz="quarter" idx="11" hasCustomPrompt="1"/>
          </p:nvPr>
        </p:nvSpPr>
        <p:spPr bwMode="ltGray">
          <a:xfrm>
            <a:off x="0" y="0"/>
            <a:ext cx="12198350" cy="3502800"/>
          </a:xfrm>
          <a:solidFill>
            <a:srgbClr val="9999A9"/>
          </a:solidFill>
        </p:spPr>
        <p:txBody>
          <a:bodyPr lIns="144000" tIns="108000" rIns="144000" bIns="108000"/>
          <a:lstStyle>
            <a:lvl1pPr marL="0" indent="0">
              <a:buNone/>
              <a:defRPr>
                <a:solidFill>
                  <a:schemeClr val="tx1"/>
                </a:solidFill>
              </a:defRPr>
            </a:lvl1pPr>
          </a:lstStyle>
          <a:p>
            <a:r>
              <a:rPr lang="en-US" noProof="0" dirty="0"/>
              <a:t>Title picture</a:t>
            </a:r>
          </a:p>
        </p:txBody>
      </p:sp>
      <p:pic>
        <p:nvPicPr>
          <p:cNvPr id="9" name="Siemens Logo" descr="Siemens logo">
            <a:extLst>
              <a:ext uri="{FF2B5EF4-FFF2-40B4-BE49-F238E27FC236}">
                <a16:creationId xmlns:a16="http://schemas.microsoft.com/office/drawing/2014/main" id="{DC2D4109-C5C2-42BB-B5A0-2F6793388E2C}"/>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279751" y="6364800"/>
            <a:ext cx="1512788" cy="24040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B61796B2-8510-42B4-A5F7-E1FE5FCE45A2}"/>
              </a:ext>
            </a:extLst>
          </p:cNvPr>
          <p:cNvSpPr>
            <a:spLocks noGrp="1"/>
          </p:cNvSpPr>
          <p:nvPr>
            <p:ph type="ftr" sz="quarter" idx="13"/>
          </p:nvPr>
        </p:nvSpPr>
        <p:spPr bwMode="black">
          <a:xfrm>
            <a:off x="411376" y="6310800"/>
            <a:ext cx="9292838" cy="547200"/>
          </a:xfrm>
        </p:spPr>
        <p:txBody>
          <a:bodyPr/>
          <a:lstStyle>
            <a:lvl1pPr>
              <a:defRPr>
                <a:solidFill>
                  <a:schemeClr val="tx1"/>
                </a:solidFill>
              </a:defRPr>
            </a:lvl1pPr>
          </a:lstStyle>
          <a:p>
            <a:r>
              <a:rPr lang="it-IT"/>
              <a:t>Senza restrizione | © Siemens 2023 | Versione 08/2023</a:t>
            </a:r>
            <a:endParaRPr lang="en-US" dirty="0"/>
          </a:p>
        </p:txBody>
      </p:sp>
    </p:spTree>
    <p:extLst>
      <p:ext uri="{BB962C8B-B14F-4D97-AF65-F5344CB8AC3E}">
        <p14:creationId xmlns:p14="http://schemas.microsoft.com/office/powerpoint/2010/main" val="1572607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icture light 36pt">
    <p:bg>
      <p:bgRef idx="1001">
        <a:schemeClr val="bg2"/>
      </p:bgRef>
    </p:bg>
    <p:spTree>
      <p:nvGrpSpPr>
        <p:cNvPr id="1" name=""/>
        <p:cNvGrpSpPr/>
        <p:nvPr/>
      </p:nvGrpSpPr>
      <p:grpSpPr>
        <a:xfrm>
          <a:off x="0" y="0"/>
          <a:ext cx="0" cy="0"/>
          <a:chOff x="0" y="0"/>
          <a:chExt cx="0" cy="0"/>
        </a:xfrm>
      </p:grpSpPr>
      <p:sp>
        <p:nvSpPr>
          <p:cNvPr id="2" name="Title" descr="Headline of the presentation">
            <a:extLst>
              <a:ext uri="{FF2B5EF4-FFF2-40B4-BE49-F238E27FC236}">
                <a16:creationId xmlns:a16="http://schemas.microsoft.com/office/drawing/2014/main" id="{8620440E-BF1B-417E-87A5-35990130B3FF}"/>
              </a:ext>
            </a:extLst>
          </p:cNvPr>
          <p:cNvSpPr>
            <a:spLocks noGrp="1"/>
          </p:cNvSpPr>
          <p:nvPr>
            <p:ph type="title" hasCustomPrompt="1"/>
          </p:nvPr>
        </p:nvSpPr>
        <p:spPr bwMode="black">
          <a:xfrm>
            <a:off x="410615" y="3780001"/>
            <a:ext cx="9292475" cy="1661993"/>
          </a:xfrm>
          <a:noFill/>
        </p:spPr>
        <p:txBody>
          <a:bodyPr rIns="0" bIns="0" anchor="t">
            <a:spAutoFit/>
          </a:bodyPr>
          <a:lstStyle>
            <a:lvl1pPr marL="0">
              <a:lnSpc>
                <a:spcPct val="100000"/>
              </a:lnSpc>
              <a:defRPr sz="3600" b="0">
                <a:solidFill>
                  <a:schemeClr val="tx2"/>
                </a:solidFill>
              </a:defRPr>
            </a:lvl1pPr>
          </a:lstStyle>
          <a:p>
            <a:r>
              <a:rPr lang="en-US" dirty="0"/>
              <a:t>Title chart with picture, </a:t>
            </a:r>
            <a:br>
              <a:rPr lang="en-US" dirty="0"/>
            </a:br>
            <a:r>
              <a:rPr lang="en-US" dirty="0"/>
              <a:t>Arial Regular, 36 </a:t>
            </a:r>
            <a:r>
              <a:rPr lang="en-US" dirty="0" err="1"/>
              <a:t>pt</a:t>
            </a:r>
            <a:r>
              <a:rPr lang="en-US" dirty="0"/>
              <a:t>,</a:t>
            </a:r>
            <a:br>
              <a:rPr lang="en-US" dirty="0"/>
            </a:br>
            <a:r>
              <a:rPr lang="en-US" dirty="0"/>
              <a:t>3 lines</a:t>
            </a:r>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6" y="5441993"/>
            <a:ext cx="9292838" cy="725445"/>
          </a:xfrm>
          <a:prstGeom prst="rect">
            <a:avLst/>
          </a:prstGeom>
        </p:spPr>
        <p:txBody>
          <a:bodyPr lIns="0" tIns="252000">
            <a:noAutofit/>
          </a:bodyPr>
          <a:lstStyle>
            <a:lvl1pPr marL="0" indent="0" algn="l">
              <a:spcAft>
                <a:spcPts val="300"/>
              </a:spcAft>
              <a:buNone/>
              <a:defRPr sz="1400">
                <a:solidFill>
                  <a:schemeClr val="tx2"/>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8" name="Picture Placeholder" descr="Title picture – please describe further">
            <a:extLst>
              <a:ext uri="{FF2B5EF4-FFF2-40B4-BE49-F238E27FC236}">
                <a16:creationId xmlns:a16="http://schemas.microsoft.com/office/drawing/2014/main" id="{2FA76E44-9BA3-4B84-98F7-42C18A2A8BA0}"/>
              </a:ext>
            </a:extLst>
          </p:cNvPr>
          <p:cNvSpPr>
            <a:spLocks noGrp="1"/>
          </p:cNvSpPr>
          <p:nvPr>
            <p:ph type="pic" sz="quarter" idx="11" hasCustomPrompt="1"/>
          </p:nvPr>
        </p:nvSpPr>
        <p:spPr bwMode="ltGray">
          <a:xfrm>
            <a:off x="0" y="0"/>
            <a:ext cx="12198350" cy="3502800"/>
          </a:xfrm>
          <a:solidFill>
            <a:srgbClr val="9999A9"/>
          </a:solidFill>
        </p:spPr>
        <p:txBody>
          <a:bodyPr lIns="144000" tIns="108000" rIns="144000" bIns="108000"/>
          <a:lstStyle>
            <a:lvl1pPr marL="0" indent="0">
              <a:buNone/>
              <a:defRPr>
                <a:solidFill>
                  <a:schemeClr val="tx1"/>
                </a:solidFill>
              </a:defRPr>
            </a:lvl1pPr>
          </a:lstStyle>
          <a:p>
            <a:r>
              <a:rPr lang="en-US" noProof="0" dirty="0"/>
              <a:t>Title picture</a:t>
            </a:r>
          </a:p>
        </p:txBody>
      </p:sp>
      <p:pic>
        <p:nvPicPr>
          <p:cNvPr id="9" name="Siemens Logo" descr="Siemens logo">
            <a:extLst>
              <a:ext uri="{FF2B5EF4-FFF2-40B4-BE49-F238E27FC236}">
                <a16:creationId xmlns:a16="http://schemas.microsoft.com/office/drawing/2014/main" id="{298AE3DB-A74B-4AD6-A37C-FBCFB647B93F}"/>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279751" y="6364800"/>
            <a:ext cx="1512788" cy="24040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B61796B2-8510-42B4-A5F7-E1FE5FCE45A2}"/>
              </a:ext>
            </a:extLst>
          </p:cNvPr>
          <p:cNvSpPr>
            <a:spLocks noGrp="1"/>
          </p:cNvSpPr>
          <p:nvPr>
            <p:ph type="ftr" sz="quarter" idx="13"/>
          </p:nvPr>
        </p:nvSpPr>
        <p:spPr bwMode="black">
          <a:xfrm>
            <a:off x="411376" y="6310800"/>
            <a:ext cx="9292838" cy="547200"/>
          </a:xfrm>
        </p:spPr>
        <p:txBody>
          <a:bodyPr/>
          <a:lstStyle>
            <a:lvl1pPr>
              <a:defRPr>
                <a:solidFill>
                  <a:schemeClr val="tx1"/>
                </a:solidFill>
              </a:defRPr>
            </a:lvl1pPr>
          </a:lstStyle>
          <a:p>
            <a:r>
              <a:rPr lang="it-IT"/>
              <a:t>Senza restrizione | © Siemens 2023 | Versione 08/2023</a:t>
            </a:r>
            <a:endParaRPr lang="en-US" dirty="0"/>
          </a:p>
        </p:txBody>
      </p:sp>
    </p:spTree>
    <p:extLst>
      <p:ext uri="{BB962C8B-B14F-4D97-AF65-F5344CB8AC3E}">
        <p14:creationId xmlns:p14="http://schemas.microsoft.com/office/powerpoint/2010/main" val="37775016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title dark 80pt">
    <p:bg>
      <p:bgRef idx="1001">
        <a:schemeClr val="bg2"/>
      </p:bgRef>
    </p:bg>
    <p:spTree>
      <p:nvGrpSpPr>
        <p:cNvPr id="1" name=""/>
        <p:cNvGrpSpPr/>
        <p:nvPr/>
      </p:nvGrpSpPr>
      <p:grpSpPr>
        <a:xfrm>
          <a:off x="0" y="0"/>
          <a:ext cx="0" cy="0"/>
          <a:chOff x="0" y="0"/>
          <a:chExt cx="0" cy="0"/>
        </a:xfrm>
      </p:grpSpPr>
      <p:sp>
        <p:nvSpPr>
          <p:cNvPr id="4" name="Title" descr="Title of the chapter">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614" y="1414464"/>
            <a:ext cx="11382713" cy="2462213"/>
          </a:xfrm>
          <a:noFill/>
        </p:spPr>
        <p:txBody>
          <a:bodyPr rIns="0" bIns="0" anchor="b" anchorCtr="0">
            <a:spAutoFit/>
          </a:bodyPr>
          <a:lstStyle>
            <a:lvl1pPr marL="0">
              <a:lnSpc>
                <a:spcPct val="100000"/>
              </a:lnSpc>
              <a:defRPr sz="8000" b="0">
                <a:solidFill>
                  <a:schemeClr val="tx1"/>
                </a:solidFill>
              </a:defRPr>
            </a:lvl1pPr>
          </a:lstStyle>
          <a:p>
            <a:r>
              <a:rPr lang="en-US" dirty="0"/>
              <a:t>Chapter divider, </a:t>
            </a:r>
            <a:br>
              <a:rPr lang="en-US" dirty="0"/>
            </a:br>
            <a:r>
              <a:rPr lang="en-US" dirty="0"/>
              <a:t>Arial Regular, 80 </a:t>
            </a:r>
            <a:r>
              <a:rPr lang="en-US" dirty="0" err="1"/>
              <a:t>pt</a:t>
            </a:r>
            <a:endParaRPr lang="en-US" dirty="0"/>
          </a:p>
        </p:txBody>
      </p:sp>
      <p:sp>
        <p:nvSpPr>
          <p:cNvPr id="3" name="Subhead" descr="Subtitle of the chapter">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7" y="3876676"/>
            <a:ext cx="9292838" cy="1930399"/>
          </a:xfrm>
          <a:prstGeom prst="rect">
            <a:avLst/>
          </a:prstGeom>
        </p:spPr>
        <p:txBody>
          <a:bodyPr lIns="0" tIns="3708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descr="Footer with copyright, author and department information, and date">
            <a:extLst>
              <a:ext uri="{FF2B5EF4-FFF2-40B4-BE49-F238E27FC236}">
                <a16:creationId xmlns:a16="http://schemas.microsoft.com/office/drawing/2014/main" id="{EDBCA456-A643-45C8-9383-5A06099EB621}"/>
              </a:ext>
            </a:extLst>
          </p:cNvPr>
          <p:cNvSpPr>
            <a:spLocks noGrp="1"/>
          </p:cNvSpPr>
          <p:nvPr>
            <p:ph type="ftr" sz="quarter" idx="10"/>
          </p:nvPr>
        </p:nvSpPr>
        <p:spPr bwMode="black">
          <a:xfrm>
            <a:off x="1059712" y="6310800"/>
            <a:ext cx="8644503" cy="547200"/>
          </a:xfrm>
        </p:spPr>
        <p:txBody>
          <a:bodyPr/>
          <a:lstStyle/>
          <a:p>
            <a:r>
              <a:rPr lang="it-IT"/>
              <a:t>Senza restrizione | © Siemens 2023 | Versione 08/2023</a:t>
            </a:r>
            <a:endParaRPr lang="en-US" dirty="0"/>
          </a:p>
        </p:txBody>
      </p:sp>
      <p:pic>
        <p:nvPicPr>
          <p:cNvPr id="10" name="Siemens Logo" descr="Siemens logo">
            <a:extLst>
              <a:ext uri="{FF2B5EF4-FFF2-40B4-BE49-F238E27FC236}">
                <a16:creationId xmlns:a16="http://schemas.microsoft.com/office/drawing/2014/main" id="{9A561178-96D2-407A-94C5-91A37401F657}"/>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9751" y="6364800"/>
            <a:ext cx="1512788" cy="240408"/>
          </a:xfrm>
          <a:prstGeom prst="rect">
            <a:avLst/>
          </a:prstGeom>
        </p:spPr>
      </p:pic>
      <p:sp>
        <p:nvSpPr>
          <p:cNvPr id="6" name="Slide Number Placeholder">
            <a:extLst>
              <a:ext uri="{FF2B5EF4-FFF2-40B4-BE49-F238E27FC236}">
                <a16:creationId xmlns:a16="http://schemas.microsoft.com/office/drawing/2014/main" id="{5B05DC85-FD3C-4245-83A1-F6197CB9E08F}"/>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356636631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title dark 60pt">
    <p:bg>
      <p:bgRef idx="1001">
        <a:schemeClr val="bg2"/>
      </p:bgRef>
    </p:bg>
    <p:spTree>
      <p:nvGrpSpPr>
        <p:cNvPr id="1" name=""/>
        <p:cNvGrpSpPr/>
        <p:nvPr/>
      </p:nvGrpSpPr>
      <p:grpSpPr>
        <a:xfrm>
          <a:off x="0" y="0"/>
          <a:ext cx="0" cy="0"/>
          <a:chOff x="0" y="0"/>
          <a:chExt cx="0" cy="0"/>
        </a:xfrm>
      </p:grpSpPr>
      <p:sp>
        <p:nvSpPr>
          <p:cNvPr id="4" name="Title" descr="Title of the chapter">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614" y="1414464"/>
            <a:ext cx="11382713" cy="2769989"/>
          </a:xfrm>
          <a:noFill/>
        </p:spPr>
        <p:txBody>
          <a:bodyPr rIns="0" bIns="0" anchor="b" anchorCtr="0">
            <a:spAutoFit/>
          </a:bodyPr>
          <a:lstStyle>
            <a:lvl1pPr marL="0">
              <a:lnSpc>
                <a:spcPct val="100000"/>
              </a:lnSpc>
              <a:defRPr sz="6000" b="0">
                <a:solidFill>
                  <a:schemeClr val="tx1"/>
                </a:solidFill>
              </a:defRPr>
            </a:lvl1pPr>
          </a:lstStyle>
          <a:p>
            <a:r>
              <a:rPr lang="en-US" dirty="0"/>
              <a:t>Chapter divider, </a:t>
            </a:r>
            <a:br>
              <a:rPr lang="en-US" dirty="0"/>
            </a:br>
            <a:r>
              <a:rPr lang="en-US" dirty="0"/>
              <a:t>Arial Regular, 60 </a:t>
            </a:r>
            <a:r>
              <a:rPr lang="en-US" dirty="0" err="1"/>
              <a:t>pt</a:t>
            </a:r>
            <a:br>
              <a:rPr lang="en-US" dirty="0"/>
            </a:br>
            <a:r>
              <a:rPr lang="en-US" dirty="0"/>
              <a:t>3 lines</a:t>
            </a:r>
          </a:p>
        </p:txBody>
      </p:sp>
      <p:sp>
        <p:nvSpPr>
          <p:cNvPr id="3" name="Subhead" descr="Subtitle of the chapter">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7" y="4184452"/>
            <a:ext cx="9292838" cy="1622622"/>
          </a:xfrm>
          <a:prstGeom prst="rect">
            <a:avLst/>
          </a:prstGeom>
        </p:spPr>
        <p:txBody>
          <a:bodyPr lIns="0" tIns="3708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5" name="Footer Placeholder" descr="Footer with copyright, author and department information, and date">
            <a:extLst>
              <a:ext uri="{FF2B5EF4-FFF2-40B4-BE49-F238E27FC236}">
                <a16:creationId xmlns:a16="http://schemas.microsoft.com/office/drawing/2014/main" id="{21031E7D-E514-484A-9CCD-52A9C2222261}"/>
              </a:ext>
            </a:extLst>
          </p:cNvPr>
          <p:cNvSpPr>
            <a:spLocks noGrp="1"/>
          </p:cNvSpPr>
          <p:nvPr>
            <p:ph type="ftr" sz="quarter" idx="10"/>
          </p:nvPr>
        </p:nvSpPr>
        <p:spPr bwMode="black">
          <a:xfrm>
            <a:off x="1059712" y="6310800"/>
            <a:ext cx="8644503" cy="547200"/>
          </a:xfrm>
        </p:spPr>
        <p:txBody>
          <a:bodyPr/>
          <a:lstStyle/>
          <a:p>
            <a:r>
              <a:rPr lang="it-IT"/>
              <a:t>Senza restrizione | © Siemens 2023 | Versione 08/2023</a:t>
            </a:r>
            <a:endParaRPr lang="en-US" dirty="0"/>
          </a:p>
        </p:txBody>
      </p:sp>
      <p:pic>
        <p:nvPicPr>
          <p:cNvPr id="10" name="Siemens Logo" descr="Siemens logo">
            <a:extLst>
              <a:ext uri="{FF2B5EF4-FFF2-40B4-BE49-F238E27FC236}">
                <a16:creationId xmlns:a16="http://schemas.microsoft.com/office/drawing/2014/main" id="{9A561178-96D2-407A-94C5-91A37401F657}"/>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9751" y="6364800"/>
            <a:ext cx="1512788" cy="240408"/>
          </a:xfrm>
          <a:prstGeom prst="rect">
            <a:avLst/>
          </a:prstGeom>
        </p:spPr>
      </p:pic>
      <p:sp>
        <p:nvSpPr>
          <p:cNvPr id="6" name="Slide Number Placeholder">
            <a:extLst>
              <a:ext uri="{FF2B5EF4-FFF2-40B4-BE49-F238E27FC236}">
                <a16:creationId xmlns:a16="http://schemas.microsoft.com/office/drawing/2014/main" id="{447F428C-5AA7-413C-A721-B7AADDF8B425}"/>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2823080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title dark 40pt">
    <p:bg>
      <p:bgRef idx="1001">
        <a:schemeClr val="bg2"/>
      </p:bgRef>
    </p:bg>
    <p:spTree>
      <p:nvGrpSpPr>
        <p:cNvPr id="1" name=""/>
        <p:cNvGrpSpPr/>
        <p:nvPr/>
      </p:nvGrpSpPr>
      <p:grpSpPr>
        <a:xfrm>
          <a:off x="0" y="0"/>
          <a:ext cx="0" cy="0"/>
          <a:chOff x="0" y="0"/>
          <a:chExt cx="0" cy="0"/>
        </a:xfrm>
      </p:grpSpPr>
      <p:sp>
        <p:nvSpPr>
          <p:cNvPr id="4" name="Title" descr="Title of the chapter">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614" y="1414465"/>
            <a:ext cx="11382713" cy="2462213"/>
          </a:xfrm>
          <a:noFill/>
        </p:spPr>
        <p:txBody>
          <a:bodyPr wrap="square" rIns="0" bIns="0" anchor="b" anchorCtr="0">
            <a:spAutoFit/>
          </a:bodyPr>
          <a:lstStyle>
            <a:lvl1pPr marL="0">
              <a:lnSpc>
                <a:spcPct val="100000"/>
              </a:lnSpc>
              <a:defRPr sz="4000" b="0">
                <a:solidFill>
                  <a:schemeClr val="tx1"/>
                </a:solidFill>
              </a:defRPr>
            </a:lvl1pPr>
          </a:lstStyle>
          <a:p>
            <a:r>
              <a:rPr lang="en-US" dirty="0"/>
              <a:t>Chapter divider, </a:t>
            </a:r>
            <a:br>
              <a:rPr lang="en-US" dirty="0"/>
            </a:br>
            <a:r>
              <a:rPr lang="en-US" dirty="0"/>
              <a:t>Arial Regular, 40 </a:t>
            </a:r>
            <a:r>
              <a:rPr lang="en-US" dirty="0" err="1"/>
              <a:t>pt</a:t>
            </a:r>
            <a:r>
              <a:rPr lang="en-US" dirty="0"/>
              <a:t>, </a:t>
            </a:r>
            <a:br>
              <a:rPr lang="en-US" dirty="0"/>
            </a:br>
            <a:r>
              <a:rPr lang="en-US" dirty="0"/>
              <a:t>extra long headlines,</a:t>
            </a:r>
            <a:br>
              <a:rPr lang="en-US" dirty="0"/>
            </a:br>
            <a:r>
              <a:rPr lang="en-US" dirty="0"/>
              <a:t>4 lines</a:t>
            </a:r>
          </a:p>
        </p:txBody>
      </p:sp>
      <p:sp>
        <p:nvSpPr>
          <p:cNvPr id="3" name="Subhead" descr="Subtitle of the chapter">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7" y="3876678"/>
            <a:ext cx="9292838" cy="1930121"/>
          </a:xfrm>
          <a:prstGeom prst="rect">
            <a:avLst/>
          </a:prstGeom>
        </p:spPr>
        <p:txBody>
          <a:bodyPr lIns="0" tIns="3708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pic>
        <p:nvPicPr>
          <p:cNvPr id="10" name="Siemens Logo" descr="Siemens logo">
            <a:extLst>
              <a:ext uri="{FF2B5EF4-FFF2-40B4-BE49-F238E27FC236}">
                <a16:creationId xmlns:a16="http://schemas.microsoft.com/office/drawing/2014/main" id="{9A561178-96D2-407A-94C5-91A37401F657}"/>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9751" y="6364800"/>
            <a:ext cx="1512788" cy="24040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1498F1A9-6241-4523-AFBC-C74F3AA4AC35}"/>
              </a:ext>
            </a:extLst>
          </p:cNvPr>
          <p:cNvSpPr>
            <a:spLocks noGrp="1"/>
          </p:cNvSpPr>
          <p:nvPr>
            <p:ph type="ftr" sz="quarter" idx="10"/>
          </p:nvPr>
        </p:nvSpPr>
        <p:spPr bwMode="black">
          <a:xfrm>
            <a:off x="1059711" y="6310800"/>
            <a:ext cx="8643740" cy="547200"/>
          </a:xfrm>
        </p:spPr>
        <p:txBody>
          <a:bodyPr/>
          <a:lstStyle/>
          <a:p>
            <a:r>
              <a:rPr lang="it-IT"/>
              <a:t>Senza restrizione | © Siemens 2023 | Versione 08/2023</a:t>
            </a:r>
            <a:endParaRPr lang="en-US" dirty="0"/>
          </a:p>
        </p:txBody>
      </p:sp>
      <p:sp>
        <p:nvSpPr>
          <p:cNvPr id="6" name="Slide Number Placeholder">
            <a:extLst>
              <a:ext uri="{FF2B5EF4-FFF2-40B4-BE49-F238E27FC236}">
                <a16:creationId xmlns:a16="http://schemas.microsoft.com/office/drawing/2014/main" id="{267619FE-01EE-4013-B481-A8C505C5D26A}"/>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20988919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title color 80pt">
    <p:bg>
      <p:bgRef idx="1001">
        <a:schemeClr val="bg1"/>
      </p:bgRef>
    </p:bg>
    <p:spTree>
      <p:nvGrpSpPr>
        <p:cNvPr id="1" name=""/>
        <p:cNvGrpSpPr/>
        <p:nvPr/>
      </p:nvGrpSpPr>
      <p:grpSpPr>
        <a:xfrm>
          <a:off x="0" y="0"/>
          <a:ext cx="0" cy="0"/>
          <a:chOff x="0" y="0"/>
          <a:chExt cx="0" cy="0"/>
        </a:xfrm>
      </p:grpSpPr>
      <p:sp>
        <p:nvSpPr>
          <p:cNvPr id="2" name="Color Stage">
            <a:extLst>
              <a:ext uri="{FF2B5EF4-FFF2-40B4-BE49-F238E27FC236}">
                <a16:creationId xmlns:a16="http://schemas.microsoft.com/office/drawing/2014/main" id="{A71FD435-3CF0-4700-A204-51B8FECDB0E5}"/>
              </a:ext>
            </a:extLst>
          </p:cNvPr>
          <p:cNvSpPr/>
          <p:nvPr userDrawn="1"/>
        </p:nvSpPr>
        <p:spPr bwMode="hidden">
          <a:xfrm>
            <a:off x="0" y="0"/>
            <a:ext cx="12198350" cy="6166800"/>
          </a:xfrm>
          <a:prstGeom prst="rect">
            <a:avLst/>
          </a:prstGeom>
          <a:solidFill>
            <a:srgbClr val="00FFB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4" name="Title" descr="Title of the chapter">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614" y="1414464"/>
            <a:ext cx="11382713" cy="2462213"/>
          </a:xfrm>
          <a:noFill/>
        </p:spPr>
        <p:txBody>
          <a:bodyPr rIns="0" bIns="0" anchor="b" anchorCtr="0">
            <a:spAutoFit/>
          </a:bodyPr>
          <a:lstStyle>
            <a:lvl1pPr marL="0">
              <a:lnSpc>
                <a:spcPct val="100000"/>
              </a:lnSpc>
              <a:defRPr sz="8000" b="0">
                <a:solidFill>
                  <a:schemeClr val="tx2"/>
                </a:solidFill>
              </a:defRPr>
            </a:lvl1pPr>
          </a:lstStyle>
          <a:p>
            <a:r>
              <a:rPr lang="en-US" dirty="0"/>
              <a:t>Chapter divider, </a:t>
            </a:r>
            <a:br>
              <a:rPr lang="en-US" dirty="0"/>
            </a:br>
            <a:r>
              <a:rPr lang="en-US" dirty="0"/>
              <a:t>Arial Regular, 80 </a:t>
            </a:r>
            <a:r>
              <a:rPr lang="en-US" dirty="0" err="1"/>
              <a:t>pt</a:t>
            </a:r>
            <a:endParaRPr lang="en-US" dirty="0"/>
          </a:p>
        </p:txBody>
      </p:sp>
      <p:sp>
        <p:nvSpPr>
          <p:cNvPr id="3" name="Subhead" descr="Subtitle of the chapter">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7" y="3876676"/>
            <a:ext cx="9292838" cy="1930399"/>
          </a:xfrm>
          <a:prstGeom prst="rect">
            <a:avLst/>
          </a:prstGeom>
        </p:spPr>
        <p:txBody>
          <a:bodyPr lIns="0" tIns="370800">
            <a:noAutofit/>
          </a:bodyPr>
          <a:lstStyle>
            <a:lvl1pPr marL="0" indent="0" algn="l">
              <a:spcAft>
                <a:spcPts val="300"/>
              </a:spcAft>
              <a:buNone/>
              <a:defRPr sz="3200">
                <a:solidFill>
                  <a:schemeClr val="tx2"/>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pic>
        <p:nvPicPr>
          <p:cNvPr id="9" name="Siemens Logo" descr="Siemens logo">
            <a:extLst>
              <a:ext uri="{FF2B5EF4-FFF2-40B4-BE49-F238E27FC236}">
                <a16:creationId xmlns:a16="http://schemas.microsoft.com/office/drawing/2014/main" id="{BDD73C6A-6099-483E-9C34-F604024F2575}"/>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279751" y="6364800"/>
            <a:ext cx="1512788" cy="24040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EDBCA456-A643-45C8-9383-5A06099EB621}"/>
              </a:ext>
            </a:extLst>
          </p:cNvPr>
          <p:cNvSpPr>
            <a:spLocks noGrp="1"/>
          </p:cNvSpPr>
          <p:nvPr>
            <p:ph type="ftr" sz="quarter" idx="10"/>
          </p:nvPr>
        </p:nvSpPr>
        <p:spPr bwMode="black">
          <a:xfrm>
            <a:off x="1059712" y="6310800"/>
            <a:ext cx="8644503" cy="547200"/>
          </a:xfrm>
        </p:spPr>
        <p:txBody>
          <a:bodyPr/>
          <a:lstStyle/>
          <a:p>
            <a:r>
              <a:rPr lang="it-IT"/>
              <a:t>Senza restrizione | © Siemens 2023 | Versione 08/2023</a:t>
            </a:r>
            <a:endParaRPr lang="en-US" dirty="0"/>
          </a:p>
        </p:txBody>
      </p:sp>
      <p:sp>
        <p:nvSpPr>
          <p:cNvPr id="6" name="Slide Number Placeholder">
            <a:extLst>
              <a:ext uri="{FF2B5EF4-FFF2-40B4-BE49-F238E27FC236}">
                <a16:creationId xmlns:a16="http://schemas.microsoft.com/office/drawing/2014/main" id="{5B05DC85-FD3C-4245-83A1-F6197CB9E08F}"/>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8849849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title color 60pt">
    <p:bg>
      <p:bgRef idx="1001">
        <a:schemeClr val="bg1"/>
      </p:bgRef>
    </p:bg>
    <p:spTree>
      <p:nvGrpSpPr>
        <p:cNvPr id="1" name=""/>
        <p:cNvGrpSpPr/>
        <p:nvPr/>
      </p:nvGrpSpPr>
      <p:grpSpPr>
        <a:xfrm>
          <a:off x="0" y="0"/>
          <a:ext cx="0" cy="0"/>
          <a:chOff x="0" y="0"/>
          <a:chExt cx="0" cy="0"/>
        </a:xfrm>
      </p:grpSpPr>
      <p:sp>
        <p:nvSpPr>
          <p:cNvPr id="8" name="Color Stage">
            <a:extLst>
              <a:ext uri="{FF2B5EF4-FFF2-40B4-BE49-F238E27FC236}">
                <a16:creationId xmlns:a16="http://schemas.microsoft.com/office/drawing/2014/main" id="{A236A90B-8F03-45C0-87DD-5479E8376B64}"/>
              </a:ext>
            </a:extLst>
          </p:cNvPr>
          <p:cNvSpPr/>
          <p:nvPr userDrawn="1"/>
        </p:nvSpPr>
        <p:spPr bwMode="hidden">
          <a:xfrm>
            <a:off x="0" y="0"/>
            <a:ext cx="12198350" cy="6166800"/>
          </a:xfrm>
          <a:prstGeom prst="rect">
            <a:avLst/>
          </a:prstGeom>
          <a:solidFill>
            <a:srgbClr val="00E6D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4" name="Title" descr="Title of the chapter">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614" y="1414464"/>
            <a:ext cx="11382713" cy="2769989"/>
          </a:xfrm>
          <a:noFill/>
        </p:spPr>
        <p:txBody>
          <a:bodyPr rIns="0" bIns="0" anchor="b" anchorCtr="0">
            <a:spAutoFit/>
          </a:bodyPr>
          <a:lstStyle>
            <a:lvl1pPr marL="0">
              <a:lnSpc>
                <a:spcPct val="100000"/>
              </a:lnSpc>
              <a:defRPr sz="6000" b="0">
                <a:solidFill>
                  <a:schemeClr val="tx2"/>
                </a:solidFill>
              </a:defRPr>
            </a:lvl1pPr>
          </a:lstStyle>
          <a:p>
            <a:r>
              <a:rPr lang="en-US" dirty="0"/>
              <a:t>Chapter divider, </a:t>
            </a:r>
            <a:br>
              <a:rPr lang="en-US" dirty="0"/>
            </a:br>
            <a:r>
              <a:rPr lang="en-US" dirty="0"/>
              <a:t>Arial Regular, 60 </a:t>
            </a:r>
            <a:r>
              <a:rPr lang="en-US" dirty="0" err="1"/>
              <a:t>pt</a:t>
            </a:r>
            <a:br>
              <a:rPr lang="en-US" dirty="0"/>
            </a:br>
            <a:r>
              <a:rPr lang="en-US" dirty="0"/>
              <a:t>3 lines</a:t>
            </a:r>
          </a:p>
        </p:txBody>
      </p:sp>
      <p:sp>
        <p:nvSpPr>
          <p:cNvPr id="3" name="Subhead" descr="Subtitle of the chapter">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7" y="4184452"/>
            <a:ext cx="9292838" cy="1622622"/>
          </a:xfrm>
          <a:prstGeom prst="rect">
            <a:avLst/>
          </a:prstGeom>
        </p:spPr>
        <p:txBody>
          <a:bodyPr lIns="0" tIns="370800">
            <a:noAutofit/>
          </a:bodyPr>
          <a:lstStyle>
            <a:lvl1pPr marL="0" indent="0" algn="l">
              <a:spcAft>
                <a:spcPts val="300"/>
              </a:spcAft>
              <a:buNone/>
              <a:defRPr sz="2400">
                <a:solidFill>
                  <a:schemeClr val="tx2"/>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pic>
        <p:nvPicPr>
          <p:cNvPr id="7" name="Siemens Logo" descr="Siemens logo">
            <a:extLst>
              <a:ext uri="{FF2B5EF4-FFF2-40B4-BE49-F238E27FC236}">
                <a16:creationId xmlns:a16="http://schemas.microsoft.com/office/drawing/2014/main" id="{ECFA8B97-DE99-4B15-8C8C-3748FA022B72}"/>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279751" y="6364800"/>
            <a:ext cx="1512788" cy="24040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21031E7D-E514-484A-9CCD-52A9C2222261}"/>
              </a:ext>
            </a:extLst>
          </p:cNvPr>
          <p:cNvSpPr>
            <a:spLocks noGrp="1"/>
          </p:cNvSpPr>
          <p:nvPr>
            <p:ph type="ftr" sz="quarter" idx="10"/>
          </p:nvPr>
        </p:nvSpPr>
        <p:spPr bwMode="black">
          <a:xfrm>
            <a:off x="1059712" y="6310800"/>
            <a:ext cx="8644503" cy="547200"/>
          </a:xfrm>
        </p:spPr>
        <p:txBody>
          <a:bodyPr/>
          <a:lstStyle>
            <a:lvl1pPr>
              <a:defRPr>
                <a:solidFill>
                  <a:schemeClr val="tx1"/>
                </a:solidFill>
              </a:defRPr>
            </a:lvl1pPr>
          </a:lstStyle>
          <a:p>
            <a:r>
              <a:rPr lang="it-IT"/>
              <a:t>Senza restrizione | © Siemens 2023 | Versione 08/2023</a:t>
            </a:r>
            <a:endParaRPr lang="en-US" dirty="0"/>
          </a:p>
        </p:txBody>
      </p:sp>
      <p:sp>
        <p:nvSpPr>
          <p:cNvPr id="6" name="Slide Number Placeholder">
            <a:extLst>
              <a:ext uri="{FF2B5EF4-FFF2-40B4-BE49-F238E27FC236}">
                <a16:creationId xmlns:a16="http://schemas.microsoft.com/office/drawing/2014/main" id="{447F428C-5AA7-413C-A721-B7AADDF8B425}"/>
              </a:ext>
              <a:ext uri="{C183D7F6-B498-43B3-948B-1728B52AA6E4}">
                <adec:decorative xmlns:adec="http://schemas.microsoft.com/office/drawing/2017/decorative" val="1"/>
              </a:ext>
            </a:extLst>
          </p:cNvPr>
          <p:cNvSpPr>
            <a:spLocks noGrp="1"/>
          </p:cNvSpPr>
          <p:nvPr>
            <p:ph type="sldNum" sz="quarter" idx="11"/>
          </p:nvPr>
        </p:nvSpPr>
        <p:spPr bwMode="black"/>
        <p:txBody>
          <a:bodyPr/>
          <a:lstStyle>
            <a:lvl1pPr>
              <a:defRPr>
                <a:solidFill>
                  <a:schemeClr val="tx1"/>
                </a:solidFill>
              </a:defRPr>
            </a:lvl1pPr>
          </a:lstStyle>
          <a:p>
            <a:r>
              <a:rPr lang="en-US"/>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3343279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title color 40pt">
    <p:bg>
      <p:bgRef idx="1001">
        <a:schemeClr val="bg1"/>
      </p:bgRef>
    </p:bg>
    <p:spTree>
      <p:nvGrpSpPr>
        <p:cNvPr id="1" name=""/>
        <p:cNvGrpSpPr/>
        <p:nvPr/>
      </p:nvGrpSpPr>
      <p:grpSpPr>
        <a:xfrm>
          <a:off x="0" y="0"/>
          <a:ext cx="0" cy="0"/>
          <a:chOff x="0" y="0"/>
          <a:chExt cx="0" cy="0"/>
        </a:xfrm>
      </p:grpSpPr>
      <p:sp>
        <p:nvSpPr>
          <p:cNvPr id="8" name="Color Stage">
            <a:extLst>
              <a:ext uri="{FF2B5EF4-FFF2-40B4-BE49-F238E27FC236}">
                <a16:creationId xmlns:a16="http://schemas.microsoft.com/office/drawing/2014/main" id="{40C63E25-48A4-43B2-BEE6-D2FE79309C83}"/>
              </a:ext>
            </a:extLst>
          </p:cNvPr>
          <p:cNvSpPr/>
          <p:nvPr userDrawn="1"/>
        </p:nvSpPr>
        <p:spPr bwMode="hidden">
          <a:xfrm>
            <a:off x="0" y="0"/>
            <a:ext cx="12198350" cy="6166800"/>
          </a:xfrm>
          <a:prstGeom prst="rect">
            <a:avLst/>
          </a:prstGeom>
          <a:gradFill>
            <a:gsLst>
              <a:gs pos="40000">
                <a:srgbClr val="00FFB9"/>
              </a:gs>
              <a:gs pos="100000">
                <a:srgbClr val="00E6DC"/>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EN" dirty="0"/>
          </a:p>
        </p:txBody>
      </p:sp>
      <p:sp>
        <p:nvSpPr>
          <p:cNvPr id="9" name="Color Stage">
            <a:extLst>
              <a:ext uri="{FF2B5EF4-FFF2-40B4-BE49-F238E27FC236}">
                <a16:creationId xmlns:a16="http://schemas.microsoft.com/office/drawing/2014/main" id="{0C524D66-9942-450A-A90F-E7A0CC42EC73}"/>
              </a:ext>
            </a:extLst>
          </p:cNvPr>
          <p:cNvSpPr/>
          <p:nvPr userDrawn="1"/>
        </p:nvSpPr>
        <p:spPr>
          <a:xfrm>
            <a:off x="0" y="1414463"/>
            <a:ext cx="12198350" cy="4752337"/>
          </a:xfrm>
          <a:prstGeom prst="rect">
            <a:avLst/>
          </a:prstGeom>
          <a:gradFill flip="none" rotWithShape="1">
            <a:gsLst>
              <a:gs pos="0">
                <a:srgbClr val="00FFB9"/>
              </a:gs>
              <a:gs pos="100000">
                <a:schemeClr val="bg2">
                  <a:alpha val="0"/>
                </a:schemeClr>
              </a:gs>
              <a:gs pos="40000">
                <a:srgbClr val="00FFB9">
                  <a:alpha val="50000"/>
                </a:srgb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de-DE" dirty="0"/>
          </a:p>
        </p:txBody>
      </p:sp>
      <p:sp>
        <p:nvSpPr>
          <p:cNvPr id="4" name="Title" descr="Title of the chapter">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614" y="1414465"/>
            <a:ext cx="11382713" cy="2462213"/>
          </a:xfrm>
          <a:noFill/>
        </p:spPr>
        <p:txBody>
          <a:bodyPr wrap="square" rIns="0" bIns="0" anchor="b" anchorCtr="0">
            <a:spAutoFit/>
          </a:bodyPr>
          <a:lstStyle>
            <a:lvl1pPr marL="0">
              <a:lnSpc>
                <a:spcPct val="100000"/>
              </a:lnSpc>
              <a:defRPr sz="4000" b="0">
                <a:solidFill>
                  <a:schemeClr val="tx2"/>
                </a:solidFill>
              </a:defRPr>
            </a:lvl1pPr>
          </a:lstStyle>
          <a:p>
            <a:r>
              <a:rPr lang="en-US" dirty="0"/>
              <a:t>Chapter divider, </a:t>
            </a:r>
            <a:br>
              <a:rPr lang="en-US" dirty="0"/>
            </a:br>
            <a:r>
              <a:rPr lang="en-US" dirty="0"/>
              <a:t>Arial Regular, 40 </a:t>
            </a:r>
            <a:r>
              <a:rPr lang="en-US" dirty="0" err="1"/>
              <a:t>pt</a:t>
            </a:r>
            <a:r>
              <a:rPr lang="en-US" dirty="0"/>
              <a:t>, </a:t>
            </a:r>
            <a:br>
              <a:rPr lang="en-US" dirty="0"/>
            </a:br>
            <a:r>
              <a:rPr lang="en-US" dirty="0"/>
              <a:t>extra long headlines,</a:t>
            </a:r>
            <a:br>
              <a:rPr lang="en-US" dirty="0"/>
            </a:br>
            <a:r>
              <a:rPr lang="en-US" dirty="0"/>
              <a:t>4 lines</a:t>
            </a:r>
          </a:p>
        </p:txBody>
      </p:sp>
      <p:sp>
        <p:nvSpPr>
          <p:cNvPr id="3" name="Subhead" descr="Subtitle of the chapter">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7" y="3876678"/>
            <a:ext cx="9292838" cy="1930121"/>
          </a:xfrm>
          <a:prstGeom prst="rect">
            <a:avLst/>
          </a:prstGeom>
        </p:spPr>
        <p:txBody>
          <a:bodyPr lIns="0" tIns="370800">
            <a:noAutofit/>
          </a:bodyPr>
          <a:lstStyle>
            <a:lvl1pPr marL="0" indent="0" algn="l">
              <a:spcAft>
                <a:spcPts val="300"/>
              </a:spcAft>
              <a:buNone/>
              <a:defRPr sz="1600">
                <a:solidFill>
                  <a:schemeClr val="tx2"/>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pic>
        <p:nvPicPr>
          <p:cNvPr id="7" name="Siemens Logo" descr="Siemens logo">
            <a:extLst>
              <a:ext uri="{FF2B5EF4-FFF2-40B4-BE49-F238E27FC236}">
                <a16:creationId xmlns:a16="http://schemas.microsoft.com/office/drawing/2014/main" id="{CCD0B8A8-7DE9-432C-82EA-6468E4BB565F}"/>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279751" y="6364800"/>
            <a:ext cx="1512788" cy="24040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1498F1A9-6241-4523-AFBC-C74F3AA4AC35}"/>
              </a:ext>
            </a:extLst>
          </p:cNvPr>
          <p:cNvSpPr>
            <a:spLocks noGrp="1"/>
          </p:cNvSpPr>
          <p:nvPr>
            <p:ph type="ftr" sz="quarter" idx="10"/>
          </p:nvPr>
        </p:nvSpPr>
        <p:spPr bwMode="black">
          <a:xfrm>
            <a:off x="1059711" y="6310800"/>
            <a:ext cx="8643740" cy="547200"/>
          </a:xfrm>
        </p:spPr>
        <p:txBody>
          <a:bodyPr/>
          <a:lstStyle/>
          <a:p>
            <a:r>
              <a:rPr lang="it-IT"/>
              <a:t>Senza restrizione | © Siemens 2023 | Versione 08/2023</a:t>
            </a:r>
            <a:endParaRPr lang="en-US" dirty="0"/>
          </a:p>
        </p:txBody>
      </p:sp>
      <p:sp>
        <p:nvSpPr>
          <p:cNvPr id="6" name="Slide Number Placeholder">
            <a:extLst>
              <a:ext uri="{FF2B5EF4-FFF2-40B4-BE49-F238E27FC236}">
                <a16:creationId xmlns:a16="http://schemas.microsoft.com/office/drawing/2014/main" id="{267619FE-01EE-4013-B481-A8C505C5D26A}"/>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9756749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title light 80pt">
    <p:bg>
      <p:bgRef idx="1001">
        <a:schemeClr val="bg2"/>
      </p:bgRef>
    </p:bg>
    <p:spTree>
      <p:nvGrpSpPr>
        <p:cNvPr id="1" name=""/>
        <p:cNvGrpSpPr/>
        <p:nvPr/>
      </p:nvGrpSpPr>
      <p:grpSpPr>
        <a:xfrm>
          <a:off x="0" y="0"/>
          <a:ext cx="0" cy="0"/>
          <a:chOff x="0" y="0"/>
          <a:chExt cx="0" cy="0"/>
        </a:xfrm>
      </p:grpSpPr>
      <p:sp>
        <p:nvSpPr>
          <p:cNvPr id="4" name="Title" descr="Title of the chapter">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614" y="1414464"/>
            <a:ext cx="11382713" cy="2462213"/>
          </a:xfrm>
          <a:noFill/>
        </p:spPr>
        <p:txBody>
          <a:bodyPr rIns="0" bIns="0" anchor="b" anchorCtr="0">
            <a:spAutoFit/>
          </a:bodyPr>
          <a:lstStyle>
            <a:lvl1pPr marL="0">
              <a:lnSpc>
                <a:spcPct val="100000"/>
              </a:lnSpc>
              <a:defRPr sz="8000" b="0">
                <a:solidFill>
                  <a:schemeClr val="tx2"/>
                </a:solidFill>
              </a:defRPr>
            </a:lvl1pPr>
          </a:lstStyle>
          <a:p>
            <a:r>
              <a:rPr lang="en-US" dirty="0"/>
              <a:t>Chapter divider, </a:t>
            </a:r>
            <a:br>
              <a:rPr lang="en-US" dirty="0"/>
            </a:br>
            <a:r>
              <a:rPr lang="en-US" dirty="0"/>
              <a:t>Arial Regular, 80 </a:t>
            </a:r>
            <a:r>
              <a:rPr lang="en-US" dirty="0" err="1"/>
              <a:t>pt</a:t>
            </a:r>
            <a:endParaRPr lang="en-US" dirty="0"/>
          </a:p>
        </p:txBody>
      </p:sp>
      <p:sp>
        <p:nvSpPr>
          <p:cNvPr id="3" name="Subhead" descr="Subtitle of the chapter">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7" y="3876677"/>
            <a:ext cx="9292838" cy="1930398"/>
          </a:xfrm>
          <a:prstGeom prst="rect">
            <a:avLst/>
          </a:prstGeom>
        </p:spPr>
        <p:txBody>
          <a:bodyPr lIns="0" tIns="370800">
            <a:noAutofit/>
          </a:bodyPr>
          <a:lstStyle>
            <a:lvl1pPr marL="0" indent="0" algn="l">
              <a:spcAft>
                <a:spcPts val="300"/>
              </a:spcAft>
              <a:buNone/>
              <a:defRPr sz="3200">
                <a:solidFill>
                  <a:schemeClr val="tx2"/>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pic>
        <p:nvPicPr>
          <p:cNvPr id="7" name="Siemens Logo" descr="Siemens logo">
            <a:extLst>
              <a:ext uri="{FF2B5EF4-FFF2-40B4-BE49-F238E27FC236}">
                <a16:creationId xmlns:a16="http://schemas.microsoft.com/office/drawing/2014/main" id="{4FC1DCA2-253A-4E87-91E4-D402488C8D78}"/>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279751" y="6364800"/>
            <a:ext cx="1512788" cy="24040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EDBCA456-A643-45C8-9383-5A06099EB621}"/>
              </a:ext>
            </a:extLst>
          </p:cNvPr>
          <p:cNvSpPr>
            <a:spLocks noGrp="1"/>
          </p:cNvSpPr>
          <p:nvPr>
            <p:ph type="ftr" sz="quarter" idx="10"/>
          </p:nvPr>
        </p:nvSpPr>
        <p:spPr bwMode="black">
          <a:xfrm>
            <a:off x="1059712" y="6310800"/>
            <a:ext cx="8644503" cy="547200"/>
          </a:xfrm>
        </p:spPr>
        <p:txBody>
          <a:bodyPr/>
          <a:lstStyle>
            <a:lvl1pPr>
              <a:defRPr>
                <a:solidFill>
                  <a:schemeClr val="tx1"/>
                </a:solidFill>
              </a:defRPr>
            </a:lvl1pPr>
          </a:lstStyle>
          <a:p>
            <a:r>
              <a:rPr lang="it-IT"/>
              <a:t>Senza restrizione | © Siemens 2023 | Versione 08/2023</a:t>
            </a:r>
            <a:endParaRPr lang="en-US" dirty="0"/>
          </a:p>
        </p:txBody>
      </p:sp>
      <p:sp>
        <p:nvSpPr>
          <p:cNvPr id="6" name="Slide Number Placeholder">
            <a:extLst>
              <a:ext uri="{FF2B5EF4-FFF2-40B4-BE49-F238E27FC236}">
                <a16:creationId xmlns:a16="http://schemas.microsoft.com/office/drawing/2014/main" id="{5B05DC85-FD3C-4245-83A1-F6197CB9E08F}"/>
              </a:ext>
              <a:ext uri="{C183D7F6-B498-43B3-948B-1728B52AA6E4}">
                <adec:decorative xmlns:adec="http://schemas.microsoft.com/office/drawing/2017/decorative" val="1"/>
              </a:ext>
            </a:extLst>
          </p:cNvPr>
          <p:cNvSpPr>
            <a:spLocks noGrp="1"/>
          </p:cNvSpPr>
          <p:nvPr>
            <p:ph type="sldNum" sz="quarter" idx="11"/>
          </p:nvPr>
        </p:nvSpPr>
        <p:spPr bwMode="black"/>
        <p:txBody>
          <a:bodyPr/>
          <a:lstStyle>
            <a:lvl1pPr>
              <a:defRPr>
                <a:solidFill>
                  <a:schemeClr val="tx1"/>
                </a:solidFill>
              </a:defRPr>
            </a:lvl1pPr>
          </a:lstStyle>
          <a:p>
            <a:r>
              <a:rPr lang="en-US"/>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38451649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sp>
        <p:nvSpPr>
          <p:cNvPr id="4" name="Title" descr="Headline of the presentation">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614" y="1414464"/>
            <a:ext cx="11381925" cy="2769989"/>
          </a:xfrm>
          <a:noFill/>
        </p:spPr>
        <p:txBody>
          <a:bodyPr wrap="square" rIns="0" bIns="0" anchor="b" anchorCtr="0">
            <a:spAutoFit/>
          </a:bodyPr>
          <a:lstStyle>
            <a:lvl1pPr marL="0">
              <a:lnSpc>
                <a:spcPct val="100000"/>
              </a:lnSpc>
              <a:defRPr sz="6000" b="0">
                <a:solidFill>
                  <a:schemeClr val="tx1"/>
                </a:solidFill>
              </a:defRPr>
            </a:lvl1pPr>
          </a:lstStyle>
          <a:p>
            <a:r>
              <a:rPr lang="en-US" dirty="0"/>
              <a:t>Title chart, </a:t>
            </a:r>
            <a:br>
              <a:rPr lang="en-US" dirty="0"/>
            </a:br>
            <a:r>
              <a:rPr lang="en-US" dirty="0"/>
              <a:t>Arial Regular, 60 </a:t>
            </a:r>
            <a:r>
              <a:rPr lang="en-US" dirty="0" err="1"/>
              <a:t>pt</a:t>
            </a:r>
            <a:r>
              <a:rPr lang="en-US" dirty="0"/>
              <a:t>,</a:t>
            </a:r>
            <a:br>
              <a:rPr lang="en-US" dirty="0"/>
            </a:br>
            <a:r>
              <a:rPr lang="en-US" dirty="0"/>
              <a:t>3 lines</a:t>
            </a:r>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7" y="4184453"/>
            <a:ext cx="9292838" cy="1622622"/>
          </a:xfrm>
          <a:prstGeom prst="rect">
            <a:avLst/>
          </a:prstGeom>
        </p:spPr>
        <p:txBody>
          <a:bodyPr lIns="0" tIns="3708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pic>
        <p:nvPicPr>
          <p:cNvPr id="7" name="Siemens Logo" descr="Siemens logo">
            <a:extLst>
              <a:ext uri="{FF2B5EF4-FFF2-40B4-BE49-F238E27FC236}">
                <a16:creationId xmlns:a16="http://schemas.microsoft.com/office/drawing/2014/main" id="{092D1760-10AA-43FB-AC0B-074FF5007194}"/>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9751" y="6364800"/>
            <a:ext cx="1512788" cy="240408"/>
          </a:xfrm>
          <a:prstGeom prst="rect">
            <a:avLst/>
          </a:prstGeom>
        </p:spPr>
      </p:pic>
      <p:sp>
        <p:nvSpPr>
          <p:cNvPr id="2" name="Footer Placeholder" descr="Footer with copyright, author and department information, and date">
            <a:extLst>
              <a:ext uri="{FF2B5EF4-FFF2-40B4-BE49-F238E27FC236}">
                <a16:creationId xmlns:a16="http://schemas.microsoft.com/office/drawing/2014/main" id="{36983F93-FD6F-4DAC-8F23-D4EF00A04206}"/>
              </a:ext>
            </a:extLst>
          </p:cNvPr>
          <p:cNvSpPr>
            <a:spLocks noGrp="1"/>
          </p:cNvSpPr>
          <p:nvPr>
            <p:ph type="ftr" sz="quarter" idx="12"/>
          </p:nvPr>
        </p:nvSpPr>
        <p:spPr bwMode="black">
          <a:xfrm>
            <a:off x="411377" y="6310800"/>
            <a:ext cx="9292838" cy="547200"/>
          </a:xfrm>
        </p:spPr>
        <p:txBody>
          <a:bodyPr/>
          <a:lstStyle/>
          <a:p>
            <a:pPr>
              <a:lnSpc>
                <a:spcPct val="100000"/>
              </a:lnSpc>
            </a:pPr>
            <a:r>
              <a:rPr lang="it-IT"/>
              <a:t>Senza restrizione | © Siemens 2023 | Versione 08/2023</a:t>
            </a:r>
            <a:endParaRPr lang="en-US" dirty="0"/>
          </a:p>
        </p:txBody>
      </p:sp>
    </p:spTree>
    <p:extLst>
      <p:ext uri="{BB962C8B-B14F-4D97-AF65-F5344CB8AC3E}">
        <p14:creationId xmlns:p14="http://schemas.microsoft.com/office/powerpoint/2010/main" val="33883906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title light 60pt">
    <p:bg>
      <p:bgRef idx="1001">
        <a:schemeClr val="bg2"/>
      </p:bgRef>
    </p:bg>
    <p:spTree>
      <p:nvGrpSpPr>
        <p:cNvPr id="1" name=""/>
        <p:cNvGrpSpPr/>
        <p:nvPr/>
      </p:nvGrpSpPr>
      <p:grpSpPr>
        <a:xfrm>
          <a:off x="0" y="0"/>
          <a:ext cx="0" cy="0"/>
          <a:chOff x="0" y="0"/>
          <a:chExt cx="0" cy="0"/>
        </a:xfrm>
      </p:grpSpPr>
      <p:sp>
        <p:nvSpPr>
          <p:cNvPr id="4" name="Title" descr="Title of the chapter">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614" y="1414464"/>
            <a:ext cx="11382713" cy="2769989"/>
          </a:xfrm>
          <a:noFill/>
        </p:spPr>
        <p:txBody>
          <a:bodyPr rIns="0" bIns="0" anchor="b" anchorCtr="0">
            <a:spAutoFit/>
          </a:bodyPr>
          <a:lstStyle>
            <a:lvl1pPr marL="0">
              <a:lnSpc>
                <a:spcPct val="100000"/>
              </a:lnSpc>
              <a:defRPr sz="6000" b="0">
                <a:solidFill>
                  <a:schemeClr val="tx2"/>
                </a:solidFill>
              </a:defRPr>
            </a:lvl1pPr>
          </a:lstStyle>
          <a:p>
            <a:r>
              <a:rPr lang="en-US" dirty="0"/>
              <a:t>Chapter divider, </a:t>
            </a:r>
            <a:br>
              <a:rPr lang="en-US" dirty="0"/>
            </a:br>
            <a:r>
              <a:rPr lang="en-US" dirty="0"/>
              <a:t>Arial Regular, 60 </a:t>
            </a:r>
            <a:r>
              <a:rPr lang="en-US" dirty="0" err="1"/>
              <a:t>pt</a:t>
            </a:r>
            <a:br>
              <a:rPr lang="en-US" dirty="0"/>
            </a:br>
            <a:r>
              <a:rPr lang="en-US" dirty="0"/>
              <a:t>3 lines</a:t>
            </a:r>
          </a:p>
        </p:txBody>
      </p:sp>
      <p:sp>
        <p:nvSpPr>
          <p:cNvPr id="3" name="Subhead" descr="Subtitle of the chapter">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7" y="4184452"/>
            <a:ext cx="9292838" cy="1622623"/>
          </a:xfrm>
          <a:prstGeom prst="rect">
            <a:avLst/>
          </a:prstGeom>
        </p:spPr>
        <p:txBody>
          <a:bodyPr lIns="0" tIns="370800">
            <a:noAutofit/>
          </a:bodyPr>
          <a:lstStyle>
            <a:lvl1pPr marL="0" indent="0" algn="l">
              <a:spcAft>
                <a:spcPts val="300"/>
              </a:spcAft>
              <a:buNone/>
              <a:defRPr sz="2400">
                <a:solidFill>
                  <a:schemeClr val="tx2"/>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pic>
        <p:nvPicPr>
          <p:cNvPr id="7" name="Siemens Logo" descr="Siemens logo">
            <a:extLst>
              <a:ext uri="{FF2B5EF4-FFF2-40B4-BE49-F238E27FC236}">
                <a16:creationId xmlns:a16="http://schemas.microsoft.com/office/drawing/2014/main" id="{3543E2CC-A901-4194-A712-51CE520302B1}"/>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279751" y="6364800"/>
            <a:ext cx="1512788" cy="24040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21031E7D-E514-484A-9CCD-52A9C2222261}"/>
              </a:ext>
            </a:extLst>
          </p:cNvPr>
          <p:cNvSpPr>
            <a:spLocks noGrp="1"/>
          </p:cNvSpPr>
          <p:nvPr>
            <p:ph type="ftr" sz="quarter" idx="10"/>
          </p:nvPr>
        </p:nvSpPr>
        <p:spPr bwMode="black">
          <a:xfrm>
            <a:off x="1059712" y="6310800"/>
            <a:ext cx="8644503" cy="547200"/>
          </a:xfrm>
        </p:spPr>
        <p:txBody>
          <a:bodyPr/>
          <a:lstStyle>
            <a:lvl1pPr>
              <a:defRPr>
                <a:solidFill>
                  <a:schemeClr val="tx1"/>
                </a:solidFill>
              </a:defRPr>
            </a:lvl1pPr>
          </a:lstStyle>
          <a:p>
            <a:r>
              <a:rPr lang="it-IT"/>
              <a:t>Senza restrizione | © Siemens 2023 | Versione 08/2023</a:t>
            </a:r>
            <a:endParaRPr lang="en-US" dirty="0"/>
          </a:p>
        </p:txBody>
      </p:sp>
      <p:sp>
        <p:nvSpPr>
          <p:cNvPr id="6" name="Slide Number Placeholder">
            <a:extLst>
              <a:ext uri="{FF2B5EF4-FFF2-40B4-BE49-F238E27FC236}">
                <a16:creationId xmlns:a16="http://schemas.microsoft.com/office/drawing/2014/main" id="{447F428C-5AA7-413C-A721-B7AADDF8B425}"/>
              </a:ext>
              <a:ext uri="{C183D7F6-B498-43B3-948B-1728B52AA6E4}">
                <adec:decorative xmlns:adec="http://schemas.microsoft.com/office/drawing/2017/decorative" val="1"/>
              </a:ext>
            </a:extLst>
          </p:cNvPr>
          <p:cNvSpPr>
            <a:spLocks noGrp="1"/>
          </p:cNvSpPr>
          <p:nvPr>
            <p:ph type="sldNum" sz="quarter" idx="11"/>
          </p:nvPr>
        </p:nvSpPr>
        <p:spPr bwMode="black"/>
        <p:txBody>
          <a:bodyPr/>
          <a:lstStyle>
            <a:lvl1pPr>
              <a:defRPr>
                <a:solidFill>
                  <a:schemeClr val="tx1"/>
                </a:solidFill>
              </a:defRPr>
            </a:lvl1pPr>
          </a:lstStyle>
          <a:p>
            <a:r>
              <a:rPr lang="en-US"/>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8038899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descr="Title of the chapter">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613" y="1414464"/>
            <a:ext cx="11376359" cy="2462213"/>
          </a:xfrm>
          <a:noFill/>
        </p:spPr>
        <p:txBody>
          <a:bodyPr wrap="square" rIns="0" bIns="0" anchor="b" anchorCtr="0">
            <a:spAutoFit/>
          </a:bodyPr>
          <a:lstStyle>
            <a:lvl1pPr marL="0">
              <a:lnSpc>
                <a:spcPct val="100000"/>
              </a:lnSpc>
              <a:defRPr sz="4000" b="0">
                <a:solidFill>
                  <a:schemeClr val="tx2"/>
                </a:solidFill>
              </a:defRPr>
            </a:lvl1pPr>
          </a:lstStyle>
          <a:p>
            <a:r>
              <a:rPr lang="en-US" dirty="0"/>
              <a:t>Chapter divider, </a:t>
            </a:r>
            <a:br>
              <a:rPr lang="en-US" dirty="0"/>
            </a:br>
            <a:r>
              <a:rPr lang="en-US" dirty="0"/>
              <a:t>Arial Regular, 40 </a:t>
            </a:r>
            <a:r>
              <a:rPr lang="en-US" dirty="0" err="1"/>
              <a:t>pt</a:t>
            </a:r>
            <a:r>
              <a:rPr lang="en-US" dirty="0"/>
              <a:t>, </a:t>
            </a:r>
            <a:br>
              <a:rPr lang="en-US" dirty="0"/>
            </a:br>
            <a:r>
              <a:rPr lang="en-US" dirty="0"/>
              <a:t>extra long headlines,</a:t>
            </a:r>
            <a:br>
              <a:rPr lang="en-US" dirty="0"/>
            </a:br>
            <a:r>
              <a:rPr lang="en-US" dirty="0"/>
              <a:t>4 lines</a:t>
            </a:r>
          </a:p>
        </p:txBody>
      </p:sp>
      <p:sp>
        <p:nvSpPr>
          <p:cNvPr id="3" name="Subhead" descr="Subtitle of the chapter">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7" y="3876676"/>
            <a:ext cx="9292838" cy="1930123"/>
          </a:xfrm>
          <a:prstGeom prst="rect">
            <a:avLst/>
          </a:prstGeom>
        </p:spPr>
        <p:txBody>
          <a:bodyPr lIns="0" tIns="370800">
            <a:noAutofit/>
          </a:bodyPr>
          <a:lstStyle>
            <a:lvl1pPr marL="0" indent="0" algn="l">
              <a:spcAft>
                <a:spcPts val="300"/>
              </a:spcAft>
              <a:buNone/>
              <a:defRPr sz="1600">
                <a:solidFill>
                  <a:schemeClr val="tx2"/>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pic>
        <p:nvPicPr>
          <p:cNvPr id="7" name="Siemens Logo" descr="Siemens logo">
            <a:extLst>
              <a:ext uri="{FF2B5EF4-FFF2-40B4-BE49-F238E27FC236}">
                <a16:creationId xmlns:a16="http://schemas.microsoft.com/office/drawing/2014/main" id="{2A2349A4-4A97-42CC-AE59-7EDEE385EDFA}"/>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279751" y="6364800"/>
            <a:ext cx="1512788" cy="24040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1498F1A9-6241-4523-AFBC-C74F3AA4AC35}"/>
              </a:ext>
            </a:extLst>
          </p:cNvPr>
          <p:cNvSpPr>
            <a:spLocks noGrp="1"/>
          </p:cNvSpPr>
          <p:nvPr>
            <p:ph type="ftr" sz="quarter" idx="10"/>
          </p:nvPr>
        </p:nvSpPr>
        <p:spPr bwMode="black">
          <a:xfrm>
            <a:off x="1059711" y="6310800"/>
            <a:ext cx="8643740" cy="547200"/>
          </a:xfrm>
        </p:spPr>
        <p:txBody>
          <a:bodyPr/>
          <a:lstStyle>
            <a:lvl1pPr>
              <a:defRPr>
                <a:solidFill>
                  <a:schemeClr val="tx1"/>
                </a:solidFill>
              </a:defRPr>
            </a:lvl1pPr>
          </a:lstStyle>
          <a:p>
            <a:r>
              <a:rPr lang="it-IT"/>
              <a:t>Senza restrizione | © Siemens 2023 | Versione 08/2023</a:t>
            </a:r>
            <a:endParaRPr lang="en-US" dirty="0"/>
          </a:p>
        </p:txBody>
      </p:sp>
      <p:sp>
        <p:nvSpPr>
          <p:cNvPr id="6" name="Slide Number Placeholder">
            <a:extLst>
              <a:ext uri="{FF2B5EF4-FFF2-40B4-BE49-F238E27FC236}">
                <a16:creationId xmlns:a16="http://schemas.microsoft.com/office/drawing/2014/main" id="{267619FE-01EE-4013-B481-A8C505C5D26A}"/>
              </a:ext>
              <a:ext uri="{C183D7F6-B498-43B3-948B-1728B52AA6E4}">
                <adec:decorative xmlns:adec="http://schemas.microsoft.com/office/drawing/2017/decorative" val="1"/>
              </a:ext>
            </a:extLst>
          </p:cNvPr>
          <p:cNvSpPr>
            <a:spLocks noGrp="1"/>
          </p:cNvSpPr>
          <p:nvPr>
            <p:ph type="sldNum" sz="quarter" idx="11"/>
          </p:nvPr>
        </p:nvSpPr>
        <p:spPr bwMode="black"/>
        <p:txBody>
          <a:bodyPr/>
          <a:lstStyle>
            <a:lvl1pPr>
              <a:defRPr>
                <a:solidFill>
                  <a:schemeClr val="tx1"/>
                </a:solidFill>
              </a:defRPr>
            </a:lvl1pPr>
          </a:lstStyle>
          <a:p>
            <a:r>
              <a:rPr lang="en-US"/>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31617640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ex / Agenda light">
    <p:spTree>
      <p:nvGrpSpPr>
        <p:cNvPr id="1" name=""/>
        <p:cNvGrpSpPr/>
        <p:nvPr/>
      </p:nvGrpSpPr>
      <p:grpSpPr>
        <a:xfrm>
          <a:off x="0" y="0"/>
          <a:ext cx="0" cy="0"/>
          <a:chOff x="0" y="0"/>
          <a:chExt cx="0" cy="0"/>
        </a:xfrm>
      </p:grpSpPr>
      <p:sp>
        <p:nvSpPr>
          <p:cNvPr id="2" name="Title" descr="Slide headline">
            <a:extLst>
              <a:ext uri="{FF2B5EF4-FFF2-40B4-BE49-F238E27FC236}">
                <a16:creationId xmlns:a16="http://schemas.microsoft.com/office/drawing/2014/main" id="{5CDB9E4A-37E0-45B2-BC93-C2EC503FB8F7}"/>
              </a:ext>
            </a:extLst>
          </p:cNvPr>
          <p:cNvSpPr>
            <a:spLocks noGrp="1"/>
          </p:cNvSpPr>
          <p:nvPr>
            <p:ph type="title"/>
          </p:nvPr>
        </p:nvSpPr>
        <p:spPr bwMode="black">
          <a:xfrm>
            <a:off x="410614" y="478800"/>
            <a:ext cx="9869037" cy="576000"/>
          </a:xfrm>
        </p:spPr>
        <p:txBody>
          <a:bodyPr/>
          <a:lstStyle/>
          <a:p>
            <a:r>
              <a:rPr lang="en-US" dirty="0"/>
              <a:t>Click to edit Master title style</a:t>
            </a:r>
          </a:p>
        </p:txBody>
      </p:sp>
      <p:sp>
        <p:nvSpPr>
          <p:cNvPr id="4" name="Copy 1" descr="Agenda text frame">
            <a:extLst>
              <a:ext uri="{FF2B5EF4-FFF2-40B4-BE49-F238E27FC236}">
                <a16:creationId xmlns:a16="http://schemas.microsoft.com/office/drawing/2014/main" id="{0E701EC8-7FC1-42BE-915D-048C74A40E0C}"/>
              </a:ext>
            </a:extLst>
          </p:cNvPr>
          <p:cNvSpPr>
            <a:spLocks noGrp="1"/>
          </p:cNvSpPr>
          <p:nvPr>
            <p:ph type="body" sz="quarter" idx="12"/>
          </p:nvPr>
        </p:nvSpPr>
        <p:spPr bwMode="black">
          <a:xfrm>
            <a:off x="411377" y="1414464"/>
            <a:ext cx="7203061" cy="4751387"/>
          </a:xfrm>
        </p:spPr>
        <p:txBody>
          <a:bodyPr/>
          <a:lstStyle>
            <a:lvl1pPr defTabSz="360000">
              <a:spcAft>
                <a:spcPts val="900"/>
              </a:spcAft>
              <a:tabLst>
                <a:tab pos="7200000" algn="r"/>
              </a:tabLst>
              <a:defRPr/>
            </a:lvl1pPr>
            <a:lvl2pPr defTabSz="360000">
              <a:spcAft>
                <a:spcPts val="900"/>
              </a:spcAft>
              <a:tabLst>
                <a:tab pos="7200000" algn="r"/>
              </a:tabLst>
              <a:defRPr/>
            </a:lvl2pPr>
            <a:lvl3pPr marL="180000" defTabSz="360000">
              <a:spcAft>
                <a:spcPts val="900"/>
              </a:spcAft>
              <a:tabLst>
                <a:tab pos="7200000" algn="r"/>
              </a:tabLst>
              <a:defRPr b="1"/>
            </a:lvl3pPr>
            <a:lvl4pPr marL="360000" defTabSz="360000">
              <a:spcAft>
                <a:spcPts val="900"/>
              </a:spcAft>
              <a:tabLst>
                <a:tab pos="7200000" algn="r"/>
              </a:tabLst>
              <a:defRPr/>
            </a:lvl4pPr>
            <a:lvl5pPr marL="360000" defTabSz="360000">
              <a:spcAft>
                <a:spcPts val="900"/>
              </a:spcAft>
              <a:tabLst>
                <a:tab pos="7200000" algn="r"/>
              </a:tabLst>
              <a:defRPr b="1"/>
            </a:lvl5pPr>
            <a:lvl6pPr marL="180000" defTabSz="360000">
              <a:spcAft>
                <a:spcPts val="600"/>
              </a:spcAft>
              <a:tabLst>
                <a:tab pos="7200000" algn="r"/>
              </a:tabLst>
              <a:defRPr sz="1600"/>
            </a:lvl6pPr>
            <a:lvl7pPr marL="180000" defTabSz="360000">
              <a:spcAft>
                <a:spcPts val="600"/>
              </a:spcAft>
              <a:tabLst>
                <a:tab pos="7200000" algn="r"/>
              </a:tabLst>
              <a:defRPr sz="1600" b="1"/>
            </a:lvl7pPr>
            <a:lvl8pPr marL="360000" defTabSz="360000">
              <a:spcAft>
                <a:spcPts val="600"/>
              </a:spcAft>
              <a:tabLst>
                <a:tab pos="7200000" algn="r"/>
              </a:tabLst>
              <a:defRPr sz="1600"/>
            </a:lvl8pPr>
            <a:lvl9pPr marL="360000" defTabSz="360000">
              <a:spcAft>
                <a:spcPts val="600"/>
              </a:spcAft>
              <a:tabLst>
                <a:tab pos="7200000" algn="r"/>
              </a:tabLst>
              <a:defRPr sz="1600" b="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7" name="Siemens Logo" descr="Siemens logo">
            <a:extLst>
              <a:ext uri="{FF2B5EF4-FFF2-40B4-BE49-F238E27FC236}">
                <a16:creationId xmlns:a16="http://schemas.microsoft.com/office/drawing/2014/main" id="{E73DB6A8-F91C-4B87-ACAA-19A2D5EA21EF}"/>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9" name="Footer Placeholder" descr="Footer with copyright, author and department information, and date">
            <a:extLst>
              <a:ext uri="{FF2B5EF4-FFF2-40B4-BE49-F238E27FC236}">
                <a16:creationId xmlns:a16="http://schemas.microsoft.com/office/drawing/2014/main" id="{8C6E0B19-DC70-4D19-9A56-05E87567F196}"/>
              </a:ext>
            </a:extLst>
          </p:cNvPr>
          <p:cNvSpPr>
            <a:spLocks noGrp="1"/>
          </p:cNvSpPr>
          <p:nvPr>
            <p:ph type="ftr" sz="quarter" idx="10"/>
          </p:nvPr>
        </p:nvSpPr>
        <p:spPr bwMode="black"/>
        <p:txBody>
          <a:bodyPr/>
          <a:lstStyle/>
          <a:p>
            <a:pPr>
              <a:lnSpc>
                <a:spcPct val="100000"/>
              </a:lnSpc>
            </a:pPr>
            <a:r>
              <a:rPr lang="it-IT"/>
              <a:t>Senza restrizione | © Siemens 2023 | Versione 08/2023</a:t>
            </a:r>
            <a:endParaRPr lang="en-US" dirty="0"/>
          </a:p>
        </p:txBody>
      </p:sp>
      <p:sp>
        <p:nvSpPr>
          <p:cNvPr id="10" name="Slide Number Placeholder">
            <a:extLst>
              <a:ext uri="{FF2B5EF4-FFF2-40B4-BE49-F238E27FC236}">
                <a16:creationId xmlns:a16="http://schemas.microsoft.com/office/drawing/2014/main" id="{D3DF1D7C-B467-46E9-B036-83EC1DBE711C}"/>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182310171"/>
      </p:ext>
    </p:extLst>
  </p:cSld>
  <p:clrMapOvr>
    <a:masterClrMapping/>
  </p:clrMapOvr>
  <p:extLst>
    <p:ext uri="{DCECCB84-F9BA-43D5-87BE-67443E8EF086}">
      <p15:sldGuideLst xmlns:p15="http://schemas.microsoft.com/office/powerpoint/2012/main">
        <p15:guide id="1" pos="259">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guide id="20" pos="4794">
          <p15:clr>
            <a:srgbClr val="65CE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ex / Agenda dark">
    <p:bg>
      <p:bgRef idx="1001">
        <a:schemeClr val="bg2"/>
      </p:bgRef>
    </p:bg>
    <p:spTree>
      <p:nvGrpSpPr>
        <p:cNvPr id="1" name=""/>
        <p:cNvGrpSpPr/>
        <p:nvPr/>
      </p:nvGrpSpPr>
      <p:grpSpPr>
        <a:xfrm>
          <a:off x="0" y="0"/>
          <a:ext cx="0" cy="0"/>
          <a:chOff x="0" y="0"/>
          <a:chExt cx="0" cy="0"/>
        </a:xfrm>
      </p:grpSpPr>
      <p:sp>
        <p:nvSpPr>
          <p:cNvPr id="2" name="Title" descr="Slide headline">
            <a:extLst>
              <a:ext uri="{FF2B5EF4-FFF2-40B4-BE49-F238E27FC236}">
                <a16:creationId xmlns:a16="http://schemas.microsoft.com/office/drawing/2014/main" id="{5CDB9E4A-37E0-45B2-BC93-C2EC503FB8F7}"/>
              </a:ext>
            </a:extLst>
          </p:cNvPr>
          <p:cNvSpPr>
            <a:spLocks noGrp="1"/>
          </p:cNvSpPr>
          <p:nvPr>
            <p:ph type="title"/>
          </p:nvPr>
        </p:nvSpPr>
        <p:spPr bwMode="black">
          <a:xfrm>
            <a:off x="410614" y="478800"/>
            <a:ext cx="9869037" cy="576000"/>
          </a:xfrm>
        </p:spPr>
        <p:txBody>
          <a:bodyPr/>
          <a:lstStyle>
            <a:lvl1pPr>
              <a:defRPr>
                <a:solidFill>
                  <a:schemeClr val="tx1"/>
                </a:solidFill>
              </a:defRPr>
            </a:lvl1pPr>
          </a:lstStyle>
          <a:p>
            <a:r>
              <a:rPr lang="en-US" dirty="0"/>
              <a:t>Click to edit Master title style</a:t>
            </a:r>
          </a:p>
        </p:txBody>
      </p:sp>
      <p:sp>
        <p:nvSpPr>
          <p:cNvPr id="4" name="Copy 1" descr="Agenda text frame">
            <a:extLst>
              <a:ext uri="{FF2B5EF4-FFF2-40B4-BE49-F238E27FC236}">
                <a16:creationId xmlns:a16="http://schemas.microsoft.com/office/drawing/2014/main" id="{0E701EC8-7FC1-42BE-915D-048C74A40E0C}"/>
              </a:ext>
            </a:extLst>
          </p:cNvPr>
          <p:cNvSpPr>
            <a:spLocks noGrp="1"/>
          </p:cNvSpPr>
          <p:nvPr>
            <p:ph type="body" sz="quarter" idx="12"/>
          </p:nvPr>
        </p:nvSpPr>
        <p:spPr bwMode="black">
          <a:xfrm>
            <a:off x="411377" y="1414464"/>
            <a:ext cx="5906987" cy="4751387"/>
          </a:xfrm>
        </p:spPr>
        <p:txBody>
          <a:bodyPr/>
          <a:lstStyle>
            <a:lvl1pPr>
              <a:spcAft>
                <a:spcPts val="900"/>
              </a:spcAft>
              <a:tabLst>
                <a:tab pos="5902325" algn="r"/>
              </a:tabLst>
              <a:defRPr/>
            </a:lvl1pPr>
            <a:lvl2pPr>
              <a:spcAft>
                <a:spcPts val="900"/>
              </a:spcAft>
              <a:buClr>
                <a:schemeClr val="tx1"/>
              </a:buClr>
              <a:tabLst>
                <a:tab pos="5902325" algn="r"/>
              </a:tabLst>
              <a:defRPr/>
            </a:lvl2pPr>
            <a:lvl3pPr marL="180000">
              <a:spcAft>
                <a:spcPts val="900"/>
              </a:spcAft>
              <a:buClr>
                <a:schemeClr val="tx1"/>
              </a:buClr>
              <a:tabLst>
                <a:tab pos="5902325" algn="r"/>
              </a:tabLst>
              <a:defRPr b="1"/>
            </a:lvl3pPr>
            <a:lvl4pPr marL="360000">
              <a:spcAft>
                <a:spcPts val="900"/>
              </a:spcAft>
              <a:buClr>
                <a:schemeClr val="tx1"/>
              </a:buClr>
              <a:tabLst>
                <a:tab pos="5902325" algn="r"/>
              </a:tabLst>
              <a:defRPr/>
            </a:lvl4pPr>
            <a:lvl5pPr marL="360000">
              <a:spcAft>
                <a:spcPts val="900"/>
              </a:spcAft>
              <a:buClr>
                <a:schemeClr val="tx1"/>
              </a:buClr>
              <a:tabLst>
                <a:tab pos="5902325" algn="r"/>
              </a:tabLst>
              <a:defRPr b="1"/>
            </a:lvl5pPr>
            <a:lvl6pPr marL="180000">
              <a:spcAft>
                <a:spcPts val="600"/>
              </a:spcAft>
              <a:buClr>
                <a:schemeClr val="tx1"/>
              </a:buClr>
              <a:tabLst>
                <a:tab pos="5902325" algn="r"/>
              </a:tabLst>
              <a:defRPr sz="1600"/>
            </a:lvl6pPr>
            <a:lvl7pPr marL="180000">
              <a:spcAft>
                <a:spcPts val="600"/>
              </a:spcAft>
              <a:buClr>
                <a:schemeClr val="tx1"/>
              </a:buClr>
              <a:tabLst>
                <a:tab pos="5902325" algn="r"/>
              </a:tabLst>
              <a:defRPr sz="1600" b="1"/>
            </a:lvl7pPr>
            <a:lvl8pPr marL="360000">
              <a:spcAft>
                <a:spcPts val="600"/>
              </a:spcAft>
              <a:buClr>
                <a:schemeClr val="tx1"/>
              </a:buClr>
              <a:tabLst>
                <a:tab pos="5902325" algn="r"/>
              </a:tabLst>
              <a:defRPr sz="1600"/>
            </a:lvl8pPr>
            <a:lvl9pPr marL="360000">
              <a:spcAft>
                <a:spcPts val="600"/>
              </a:spcAft>
              <a:buClr>
                <a:schemeClr val="tx1"/>
              </a:buClr>
              <a:tabLst>
                <a:tab pos="5902325" algn="r"/>
              </a:tabLst>
              <a:defRPr sz="1600" b="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Copy 2" descr="Agenda text frame">
            <a:extLst>
              <a:ext uri="{FF2B5EF4-FFF2-40B4-BE49-F238E27FC236}">
                <a16:creationId xmlns:a16="http://schemas.microsoft.com/office/drawing/2014/main" id="{F3AAF44F-3461-47E2-8680-A8CD08522059}"/>
              </a:ext>
            </a:extLst>
          </p:cNvPr>
          <p:cNvSpPr>
            <a:spLocks noGrp="1"/>
          </p:cNvSpPr>
          <p:nvPr>
            <p:ph type="body" sz="quarter" idx="13"/>
          </p:nvPr>
        </p:nvSpPr>
        <p:spPr bwMode="black">
          <a:xfrm>
            <a:off x="6747212" y="1414464"/>
            <a:ext cx="5046115" cy="4751387"/>
          </a:xfrm>
        </p:spPr>
        <p:txBody>
          <a:bodyPr/>
          <a:lstStyle>
            <a:lvl1pPr>
              <a:spcAft>
                <a:spcPts val="900"/>
              </a:spcAft>
              <a:tabLst>
                <a:tab pos="5040000" algn="r"/>
              </a:tabLst>
              <a:defRPr/>
            </a:lvl1pPr>
            <a:lvl2pPr>
              <a:spcAft>
                <a:spcPts val="900"/>
              </a:spcAft>
              <a:buClr>
                <a:schemeClr val="tx1"/>
              </a:buClr>
              <a:tabLst>
                <a:tab pos="5040000" algn="r"/>
              </a:tabLst>
              <a:defRPr/>
            </a:lvl2pPr>
            <a:lvl3pPr marL="180000">
              <a:spcAft>
                <a:spcPts val="900"/>
              </a:spcAft>
              <a:buClr>
                <a:schemeClr val="tx1"/>
              </a:buClr>
              <a:tabLst>
                <a:tab pos="5040000" algn="r"/>
              </a:tabLst>
              <a:defRPr b="1"/>
            </a:lvl3pPr>
            <a:lvl4pPr marL="360000">
              <a:spcAft>
                <a:spcPts val="900"/>
              </a:spcAft>
              <a:buClr>
                <a:schemeClr val="tx1"/>
              </a:buClr>
              <a:tabLst>
                <a:tab pos="5040000" algn="r"/>
              </a:tabLst>
              <a:defRPr/>
            </a:lvl4pPr>
            <a:lvl5pPr marL="360000">
              <a:spcAft>
                <a:spcPts val="900"/>
              </a:spcAft>
              <a:buClr>
                <a:schemeClr val="tx1"/>
              </a:buClr>
              <a:tabLst>
                <a:tab pos="5040000" algn="r"/>
              </a:tabLst>
              <a:defRPr b="1"/>
            </a:lvl5pPr>
            <a:lvl6pPr marL="180000">
              <a:spcAft>
                <a:spcPts val="600"/>
              </a:spcAft>
              <a:buClr>
                <a:schemeClr val="tx1"/>
              </a:buClr>
              <a:tabLst>
                <a:tab pos="5040000" algn="r"/>
              </a:tabLst>
              <a:defRPr sz="1600"/>
            </a:lvl6pPr>
            <a:lvl7pPr marL="180000">
              <a:spcAft>
                <a:spcPts val="600"/>
              </a:spcAft>
              <a:buClr>
                <a:schemeClr val="tx1"/>
              </a:buClr>
              <a:tabLst>
                <a:tab pos="5040000" algn="r"/>
              </a:tabLst>
              <a:defRPr sz="1600" b="1"/>
            </a:lvl7pPr>
            <a:lvl8pPr marL="360000">
              <a:spcAft>
                <a:spcPts val="600"/>
              </a:spcAft>
              <a:buClr>
                <a:schemeClr val="tx1"/>
              </a:buClr>
              <a:tabLst>
                <a:tab pos="5040000" algn="r"/>
              </a:tabLst>
              <a:defRPr sz="1600"/>
            </a:lvl8pPr>
            <a:lvl9pPr marL="360000">
              <a:spcAft>
                <a:spcPts val="600"/>
              </a:spcAft>
              <a:buClr>
                <a:schemeClr val="tx1"/>
              </a:buClr>
              <a:tabLst>
                <a:tab pos="5040000" algn="r"/>
              </a:tabLst>
              <a:defRPr sz="1600" b="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8" name="Siemens Logo" descr="Siemens logo">
            <a:extLst>
              <a:ext uri="{FF2B5EF4-FFF2-40B4-BE49-F238E27FC236}">
                <a16:creationId xmlns:a16="http://schemas.microsoft.com/office/drawing/2014/main" id="{AB400EC0-C78D-42DD-85FB-5ED577185C17}"/>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40727" y="6418800"/>
            <a:ext cx="1152600" cy="183168"/>
          </a:xfrm>
          <a:prstGeom prst="rect">
            <a:avLst/>
          </a:prstGeom>
        </p:spPr>
      </p:pic>
      <p:sp>
        <p:nvSpPr>
          <p:cNvPr id="9" name="Footer Placeholder" descr="Footer with copyright, author and department information, and date">
            <a:extLst>
              <a:ext uri="{FF2B5EF4-FFF2-40B4-BE49-F238E27FC236}">
                <a16:creationId xmlns:a16="http://schemas.microsoft.com/office/drawing/2014/main" id="{8C6E0B19-DC70-4D19-9A56-05E87567F196}"/>
              </a:ext>
            </a:extLst>
          </p:cNvPr>
          <p:cNvSpPr>
            <a:spLocks noGrp="1"/>
          </p:cNvSpPr>
          <p:nvPr>
            <p:ph type="ftr" sz="quarter" idx="10"/>
          </p:nvPr>
        </p:nvSpPr>
        <p:spPr bwMode="black"/>
        <p:txBody>
          <a:bodyPr/>
          <a:lstStyle/>
          <a:p>
            <a:pPr>
              <a:lnSpc>
                <a:spcPct val="100000"/>
              </a:lnSpc>
            </a:pPr>
            <a:r>
              <a:rPr lang="it-IT"/>
              <a:t>Senza restrizione | © Siemens 2023 | Versione 08/2023</a:t>
            </a:r>
            <a:endParaRPr lang="en-US" dirty="0"/>
          </a:p>
        </p:txBody>
      </p:sp>
      <p:sp>
        <p:nvSpPr>
          <p:cNvPr id="10" name="Slide Number Placeholder">
            <a:extLst>
              <a:ext uri="{FF2B5EF4-FFF2-40B4-BE49-F238E27FC236}">
                <a16:creationId xmlns:a16="http://schemas.microsoft.com/office/drawing/2014/main" id="{D3DF1D7C-B467-46E9-B036-83EC1DBE711C}"/>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2638123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5" pos="3978">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guide id="19" pos="4248">
          <p15:clr>
            <a:srgbClr val="65CE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descr="Slide headline">
            <a:extLst>
              <a:ext uri="{FF2B5EF4-FFF2-40B4-BE49-F238E27FC236}">
                <a16:creationId xmlns:a16="http://schemas.microsoft.com/office/drawing/2014/main" id="{5CDB9E4A-37E0-45B2-BC93-C2EC503FB8F7}"/>
              </a:ext>
            </a:extLst>
          </p:cNvPr>
          <p:cNvSpPr>
            <a:spLocks noGrp="1"/>
          </p:cNvSpPr>
          <p:nvPr>
            <p:ph type="title"/>
          </p:nvPr>
        </p:nvSpPr>
        <p:spPr bwMode="black"/>
        <p:txBody>
          <a:bodyPr/>
          <a:lstStyle/>
          <a:p>
            <a:r>
              <a:rPr lang="en-US" dirty="0"/>
              <a:t>Click to edit Master title style</a:t>
            </a:r>
          </a:p>
        </p:txBody>
      </p:sp>
      <p:pic>
        <p:nvPicPr>
          <p:cNvPr id="7" name="Siemens Logo" descr="Siemens logo">
            <a:extLst>
              <a:ext uri="{FF2B5EF4-FFF2-40B4-BE49-F238E27FC236}">
                <a16:creationId xmlns:a16="http://schemas.microsoft.com/office/drawing/2014/main" id="{E73DB6A8-F91C-4B87-ACAA-19A2D5EA21EF}"/>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9" name="Footer Placeholder" descr="Footer with copyright, author and department information, and date">
            <a:extLst>
              <a:ext uri="{FF2B5EF4-FFF2-40B4-BE49-F238E27FC236}">
                <a16:creationId xmlns:a16="http://schemas.microsoft.com/office/drawing/2014/main" id="{8C6E0B19-DC70-4D19-9A56-05E87567F196}"/>
              </a:ext>
            </a:extLst>
          </p:cNvPr>
          <p:cNvSpPr>
            <a:spLocks noGrp="1"/>
          </p:cNvSpPr>
          <p:nvPr>
            <p:ph type="ftr" sz="quarter" idx="10"/>
          </p:nvPr>
        </p:nvSpPr>
        <p:spPr bwMode="black"/>
        <p:txBody>
          <a:bodyPr/>
          <a:lstStyle>
            <a:lvl1pPr>
              <a:defRPr>
                <a:solidFill>
                  <a:schemeClr val="tx1"/>
                </a:solidFill>
              </a:defRPr>
            </a:lvl1pPr>
          </a:lstStyle>
          <a:p>
            <a:r>
              <a:rPr lang="it-IT"/>
              <a:t>Senza restrizione | © Siemens 2023 | Versione 08/2023</a:t>
            </a:r>
            <a:endParaRPr lang="en-US" dirty="0"/>
          </a:p>
        </p:txBody>
      </p:sp>
      <p:sp>
        <p:nvSpPr>
          <p:cNvPr id="10" name="Slide Number Placeholder">
            <a:extLst>
              <a:ext uri="{FF2B5EF4-FFF2-40B4-BE49-F238E27FC236}">
                <a16:creationId xmlns:a16="http://schemas.microsoft.com/office/drawing/2014/main" id="{D3DF1D7C-B467-46E9-B036-83EC1DBE711C}"/>
              </a:ext>
              <a:ext uri="{C183D7F6-B498-43B3-948B-1728B52AA6E4}">
                <adec:decorative xmlns:adec="http://schemas.microsoft.com/office/drawing/2017/decorative" val="1"/>
              </a:ext>
            </a:extLst>
          </p:cNvPr>
          <p:cNvSpPr>
            <a:spLocks noGrp="1"/>
          </p:cNvSpPr>
          <p:nvPr>
            <p:ph type="sldNum" sz="quarter" idx="11"/>
          </p:nvPr>
        </p:nvSpPr>
        <p:spPr bwMode="black"/>
        <p:txBody>
          <a:bodyPr/>
          <a:lstStyle>
            <a:lvl1pPr>
              <a:defRPr>
                <a:solidFill>
                  <a:schemeClr val="tx1"/>
                </a:solidFill>
              </a:defRPr>
            </a:lvl1pPr>
          </a:lstStyle>
          <a:p>
            <a:r>
              <a:rPr lang="en-US"/>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572616273"/>
      </p:ext>
    </p:extLst>
  </p:cSld>
  <p:clrMapOvr>
    <a:masterClrMapping/>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14" name="Picture Placeholder" descr="Thematic full size picture – please describe further">
            <a:extLst>
              <a:ext uri="{FF2B5EF4-FFF2-40B4-BE49-F238E27FC236}">
                <a16:creationId xmlns:a16="http://schemas.microsoft.com/office/drawing/2014/main" id="{1CAAD1C1-677B-4ED7-96BE-27B1141D53D5}"/>
              </a:ext>
            </a:extLst>
          </p:cNvPr>
          <p:cNvSpPr>
            <a:spLocks noGrp="1"/>
          </p:cNvSpPr>
          <p:nvPr>
            <p:ph type="pic" sz="quarter" idx="12" hasCustomPrompt="1"/>
          </p:nvPr>
        </p:nvSpPr>
        <p:spPr bwMode="ltGray">
          <a:xfrm>
            <a:off x="0" y="0"/>
            <a:ext cx="12198350" cy="6167438"/>
          </a:xfrm>
          <a:solidFill>
            <a:srgbClr val="9999A9"/>
          </a:solidFill>
        </p:spPr>
        <p:txBody>
          <a:bodyPr lIns="144000" tIns="108000" rIns="144000" bIns="108000"/>
          <a:lstStyle>
            <a:lvl1pPr marL="0" indent="0">
              <a:buNone/>
              <a:defRPr>
                <a:solidFill>
                  <a:schemeClr val="tx1"/>
                </a:solidFill>
              </a:defRPr>
            </a:lvl1pPr>
          </a:lstStyle>
          <a:p>
            <a:r>
              <a:rPr lang="en-US" noProof="0" dirty="0"/>
              <a:t>Full size picture</a:t>
            </a:r>
          </a:p>
        </p:txBody>
      </p:sp>
      <p:sp>
        <p:nvSpPr>
          <p:cNvPr id="2" name="Title" descr="Slide headline">
            <a:extLst>
              <a:ext uri="{FF2B5EF4-FFF2-40B4-BE49-F238E27FC236}">
                <a16:creationId xmlns:a16="http://schemas.microsoft.com/office/drawing/2014/main" id="{3F142F7C-7BE3-40CB-8C53-6F7533073558}"/>
              </a:ext>
            </a:extLst>
          </p:cNvPr>
          <p:cNvSpPr>
            <a:spLocks noGrp="1"/>
          </p:cNvSpPr>
          <p:nvPr>
            <p:ph type="title" hasCustomPrompt="1"/>
          </p:nvPr>
        </p:nvSpPr>
        <p:spPr bwMode="black">
          <a:xfrm>
            <a:off x="1022932" y="1054100"/>
            <a:ext cx="9256819" cy="1477328"/>
          </a:xfrm>
          <a:noFill/>
        </p:spPr>
        <p:txBody>
          <a:bodyPr wrap="square" rIns="0" bIns="0" anchor="t">
            <a:spAutoFit/>
          </a:bodyPr>
          <a:lstStyle>
            <a:lvl1pPr marL="0">
              <a:lnSpc>
                <a:spcPct val="100000"/>
              </a:lnSpc>
              <a:defRPr sz="4800" b="0">
                <a:solidFill>
                  <a:schemeClr val="bg1"/>
                </a:solidFill>
              </a:defRPr>
            </a:lvl1pPr>
          </a:lstStyle>
          <a:p>
            <a:r>
              <a:rPr lang="en-US" dirty="0"/>
              <a:t>Content page,</a:t>
            </a:r>
            <a:br>
              <a:rPr lang="en-US" dirty="0"/>
            </a:br>
            <a:r>
              <a:rPr lang="en-US" dirty="0"/>
              <a:t>Arial Regular, 48 </a:t>
            </a:r>
            <a:r>
              <a:rPr lang="en-US" dirty="0" err="1"/>
              <a:t>pt</a:t>
            </a:r>
            <a:endParaRPr lang="en-US" dirty="0"/>
          </a:p>
        </p:txBody>
      </p:sp>
      <p:pic>
        <p:nvPicPr>
          <p:cNvPr id="9" name="Siemens Logo" descr="Siemens logo">
            <a:extLst>
              <a:ext uri="{FF2B5EF4-FFF2-40B4-BE49-F238E27FC236}">
                <a16:creationId xmlns:a16="http://schemas.microsoft.com/office/drawing/2014/main" id="{30251D14-AF6A-4279-B0A9-69FD9519EA58}"/>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F80D0117-50BB-4A8D-AD28-794FFDA35404}"/>
              </a:ext>
            </a:extLst>
          </p:cNvPr>
          <p:cNvSpPr>
            <a:spLocks noGrp="1"/>
          </p:cNvSpPr>
          <p:nvPr>
            <p:ph type="ftr" sz="quarter" idx="16"/>
          </p:nvPr>
        </p:nvSpPr>
        <p:spPr bwMode="black"/>
        <p:txBody>
          <a:bodyPr/>
          <a:lstStyle/>
          <a:p>
            <a:pPr>
              <a:lnSpc>
                <a:spcPct val="100000"/>
              </a:lnSpc>
            </a:pPr>
            <a:r>
              <a:rPr lang="it-IT"/>
              <a:t>Senza restrizione | © Siemens 2023 | Versione 08/2023</a:t>
            </a:r>
            <a:endParaRPr lang="en-US" dirty="0"/>
          </a:p>
        </p:txBody>
      </p:sp>
      <p:sp>
        <p:nvSpPr>
          <p:cNvPr id="5" name="Slide Number Placeholder">
            <a:extLst>
              <a:ext uri="{FF2B5EF4-FFF2-40B4-BE49-F238E27FC236}">
                <a16:creationId xmlns:a16="http://schemas.microsoft.com/office/drawing/2014/main" id="{79F3E7D3-5B15-444A-88AC-9161D47F12FD}"/>
              </a:ext>
              <a:ext uri="{C183D7F6-B498-43B3-948B-1728B52AA6E4}">
                <adec:decorative xmlns:adec="http://schemas.microsoft.com/office/drawing/2017/decorative" val="1"/>
              </a:ext>
            </a:extLst>
          </p:cNvPr>
          <p:cNvSpPr>
            <a:spLocks noGrp="1"/>
          </p:cNvSpPr>
          <p:nvPr>
            <p:ph type="sldNum" sz="quarter" idx="17"/>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984697512"/>
      </p:ext>
    </p:extLst>
  </p:cSld>
  <p:clrMapOvr>
    <a:masterClrMapping/>
  </p:clrMapOvr>
  <p:extLst>
    <p:ext uri="{DCECCB84-F9BA-43D5-87BE-67443E8EF086}">
      <p15:sldGuideLst xmlns:p15="http://schemas.microsoft.com/office/powerpoint/2012/main">
        <p15:guide id="1" pos="259">
          <p15:clr>
            <a:srgbClr val="65CEFF"/>
          </p15:clr>
        </p15:guide>
        <p15:guide id="9" pos="6472">
          <p15:clr>
            <a:srgbClr val="65CEFF"/>
          </p15:clr>
        </p15:guide>
        <p15:guide id="10" pos="7425">
          <p15:clr>
            <a:srgbClr val="65CEFF"/>
          </p15:clr>
        </p15:guide>
        <p15:guide id="12" orient="horz" pos="664">
          <p15:clr>
            <a:srgbClr val="65CEFF"/>
          </p15:clr>
        </p15:guide>
        <p15:guide id="17" orient="horz" pos="3885">
          <p15:clr>
            <a:srgbClr val="65CEFF"/>
          </p15:clr>
        </p15:guide>
        <p15:guide id="18" orient="horz" pos="4157">
          <p15:clr>
            <a:srgbClr val="65CE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large image Deep Blue">
    <p:bg>
      <p:bgRef idx="1001">
        <a:schemeClr val="bg2"/>
      </p:bgRef>
    </p:bg>
    <p:spTree>
      <p:nvGrpSpPr>
        <p:cNvPr id="1" name=""/>
        <p:cNvGrpSpPr/>
        <p:nvPr/>
      </p:nvGrpSpPr>
      <p:grpSpPr>
        <a:xfrm>
          <a:off x="0" y="0"/>
          <a:ext cx="0" cy="0"/>
          <a:chOff x="0" y="0"/>
          <a:chExt cx="0" cy="0"/>
        </a:xfrm>
      </p:grpSpPr>
      <p:sp>
        <p:nvSpPr>
          <p:cNvPr id="14" name="Picture Placeholder" descr="Thematic full size picture – please describe further">
            <a:extLst>
              <a:ext uri="{FF2B5EF4-FFF2-40B4-BE49-F238E27FC236}">
                <a16:creationId xmlns:a16="http://schemas.microsoft.com/office/drawing/2014/main" id="{1CAAD1C1-677B-4ED7-96BE-27B1141D53D5}"/>
              </a:ext>
            </a:extLst>
          </p:cNvPr>
          <p:cNvSpPr>
            <a:spLocks noGrp="1"/>
          </p:cNvSpPr>
          <p:nvPr>
            <p:ph type="pic" sz="quarter" idx="12" hasCustomPrompt="1"/>
          </p:nvPr>
        </p:nvSpPr>
        <p:spPr bwMode="ltGray">
          <a:xfrm>
            <a:off x="0" y="0"/>
            <a:ext cx="12198350" cy="6167438"/>
          </a:xfrm>
          <a:solidFill>
            <a:srgbClr val="9999A9"/>
          </a:solidFill>
        </p:spPr>
        <p:txBody>
          <a:bodyPr lIns="144000" tIns="108000" rIns="144000" bIns="108000"/>
          <a:lstStyle>
            <a:lvl1pPr marL="0" indent="0">
              <a:buNone/>
              <a:defRPr>
                <a:solidFill>
                  <a:schemeClr val="bg1"/>
                </a:solidFill>
              </a:defRPr>
            </a:lvl1pPr>
          </a:lstStyle>
          <a:p>
            <a:r>
              <a:rPr lang="en-US" noProof="0" dirty="0"/>
              <a:t>Full size picture</a:t>
            </a:r>
          </a:p>
        </p:txBody>
      </p:sp>
      <p:sp>
        <p:nvSpPr>
          <p:cNvPr id="2" name="Title" descr="Slide headline">
            <a:extLst>
              <a:ext uri="{FF2B5EF4-FFF2-40B4-BE49-F238E27FC236}">
                <a16:creationId xmlns:a16="http://schemas.microsoft.com/office/drawing/2014/main" id="{3F142F7C-7BE3-40CB-8C53-6F7533073558}"/>
              </a:ext>
            </a:extLst>
          </p:cNvPr>
          <p:cNvSpPr>
            <a:spLocks noGrp="1"/>
          </p:cNvSpPr>
          <p:nvPr>
            <p:ph type="title" hasCustomPrompt="1"/>
          </p:nvPr>
        </p:nvSpPr>
        <p:spPr bwMode="black">
          <a:xfrm>
            <a:off x="1022932" y="1054100"/>
            <a:ext cx="9256819" cy="1477328"/>
          </a:xfrm>
          <a:noFill/>
        </p:spPr>
        <p:txBody>
          <a:bodyPr wrap="square" rIns="0" bIns="0" anchor="t">
            <a:spAutoFit/>
          </a:bodyPr>
          <a:lstStyle>
            <a:lvl1pPr marL="0">
              <a:lnSpc>
                <a:spcPct val="100000"/>
              </a:lnSpc>
              <a:defRPr sz="4800" b="0">
                <a:solidFill>
                  <a:schemeClr val="tx1"/>
                </a:solidFill>
              </a:defRPr>
            </a:lvl1pPr>
          </a:lstStyle>
          <a:p>
            <a:r>
              <a:rPr lang="en-US" dirty="0"/>
              <a:t>Content page,</a:t>
            </a:r>
            <a:br>
              <a:rPr lang="en-US" dirty="0"/>
            </a:br>
            <a:r>
              <a:rPr lang="en-US" dirty="0"/>
              <a:t>Arial Regular, 48 </a:t>
            </a:r>
            <a:r>
              <a:rPr lang="en-US" dirty="0" err="1"/>
              <a:t>pt</a:t>
            </a:r>
            <a:endParaRPr lang="en-US" dirty="0"/>
          </a:p>
        </p:txBody>
      </p:sp>
      <p:pic>
        <p:nvPicPr>
          <p:cNvPr id="7" name="Siemens Logo" descr="Siemens logo">
            <a:extLst>
              <a:ext uri="{FF2B5EF4-FFF2-40B4-BE49-F238E27FC236}">
                <a16:creationId xmlns:a16="http://schemas.microsoft.com/office/drawing/2014/main" id="{2AF4F4C6-6E41-442C-BB9E-9E72BE92D2D8}"/>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40727" y="6418800"/>
            <a:ext cx="1152600" cy="18316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F80D0117-50BB-4A8D-AD28-794FFDA35404}"/>
              </a:ext>
            </a:extLst>
          </p:cNvPr>
          <p:cNvSpPr>
            <a:spLocks noGrp="1"/>
          </p:cNvSpPr>
          <p:nvPr>
            <p:ph type="ftr" sz="quarter" idx="16"/>
          </p:nvPr>
        </p:nvSpPr>
        <p:spPr bwMode="black"/>
        <p:txBody>
          <a:bodyPr/>
          <a:lstStyle/>
          <a:p>
            <a:pPr>
              <a:lnSpc>
                <a:spcPct val="100000"/>
              </a:lnSpc>
            </a:pPr>
            <a:r>
              <a:rPr lang="it-IT"/>
              <a:t>Senza restrizione | © Siemens 2023 | Versione 08/2023</a:t>
            </a:r>
            <a:endParaRPr lang="en-US" dirty="0"/>
          </a:p>
        </p:txBody>
      </p:sp>
      <p:sp>
        <p:nvSpPr>
          <p:cNvPr id="5" name="Slide Number Placeholder">
            <a:extLst>
              <a:ext uri="{FF2B5EF4-FFF2-40B4-BE49-F238E27FC236}">
                <a16:creationId xmlns:a16="http://schemas.microsoft.com/office/drawing/2014/main" id="{79F3E7D3-5B15-444A-88AC-9161D47F12FD}"/>
              </a:ext>
              <a:ext uri="{C183D7F6-B498-43B3-948B-1728B52AA6E4}">
                <adec:decorative xmlns:adec="http://schemas.microsoft.com/office/drawing/2017/decorative" val="1"/>
              </a:ext>
            </a:extLst>
          </p:cNvPr>
          <p:cNvSpPr>
            <a:spLocks noGrp="1"/>
          </p:cNvSpPr>
          <p:nvPr>
            <p:ph type="sldNum" sz="quarter" idx="17"/>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1190555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9" pos="6472">
          <p15:clr>
            <a:srgbClr val="65CEFF"/>
          </p15:clr>
        </p15:guide>
        <p15:guide id="10" pos="7425">
          <p15:clr>
            <a:srgbClr val="65CEFF"/>
          </p15:clr>
        </p15:guide>
        <p15:guide id="12" orient="horz" pos="664">
          <p15:clr>
            <a:srgbClr val="65CEFF"/>
          </p15:clr>
        </p15:guide>
        <p15:guide id="17" orient="horz" pos="3885">
          <p15:clr>
            <a:srgbClr val="65CEFF"/>
          </p15:clr>
        </p15:guide>
        <p15:guide id="18" orient="horz" pos="4157">
          <p15:clr>
            <a:srgbClr val="65CE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descr="Thematic picture – please describe further">
            <a:extLst>
              <a:ext uri="{FF2B5EF4-FFF2-40B4-BE49-F238E27FC236}">
                <a16:creationId xmlns:a16="http://schemas.microsoft.com/office/drawing/2014/main" id="{1CAAD1C1-677B-4ED7-96BE-27B1141D53D5}"/>
              </a:ext>
            </a:extLst>
          </p:cNvPr>
          <p:cNvSpPr>
            <a:spLocks noGrp="1"/>
          </p:cNvSpPr>
          <p:nvPr>
            <p:ph type="pic" sz="quarter" idx="12" hasCustomPrompt="1"/>
          </p:nvPr>
        </p:nvSpPr>
        <p:spPr bwMode="ltGray">
          <a:xfrm>
            <a:off x="0" y="1"/>
            <a:ext cx="7615124" cy="6167438"/>
          </a:xfrm>
          <a:solidFill>
            <a:srgbClr val="9999A9"/>
          </a:solidFill>
        </p:spPr>
        <p:txBody>
          <a:bodyPr lIns="144000" tIns="108000" rIns="144000" bIns="108000"/>
          <a:lstStyle>
            <a:lvl1pPr marL="0" indent="0">
              <a:buNone/>
              <a:defRPr>
                <a:solidFill>
                  <a:schemeClr val="tx1"/>
                </a:solidFill>
              </a:defRPr>
            </a:lvl1pPr>
          </a:lstStyle>
          <a:p>
            <a:r>
              <a:rPr lang="en-US" noProof="0" dirty="0"/>
              <a:t>Thematic picture</a:t>
            </a:r>
          </a:p>
        </p:txBody>
      </p:sp>
      <p:sp>
        <p:nvSpPr>
          <p:cNvPr id="2" name="Title" descr="Slide headline">
            <a:extLst>
              <a:ext uri="{FF2B5EF4-FFF2-40B4-BE49-F238E27FC236}">
                <a16:creationId xmlns:a16="http://schemas.microsoft.com/office/drawing/2014/main" id="{AFFC798E-B633-4D30-A7C1-DC796BD8887A}"/>
              </a:ext>
            </a:extLst>
          </p:cNvPr>
          <p:cNvSpPr>
            <a:spLocks noGrp="1"/>
          </p:cNvSpPr>
          <p:nvPr>
            <p:ph type="title" hasCustomPrompt="1"/>
          </p:nvPr>
        </p:nvSpPr>
        <p:spPr bwMode="black">
          <a:xfrm>
            <a:off x="1022933" y="1054100"/>
            <a:ext cx="6159481" cy="1477328"/>
          </a:xfrm>
          <a:noFill/>
        </p:spPr>
        <p:txBody>
          <a:bodyPr wrap="square" rIns="0" bIns="0" anchor="t">
            <a:spAutoFit/>
          </a:bodyPr>
          <a:lstStyle>
            <a:lvl1pPr marL="0">
              <a:lnSpc>
                <a:spcPct val="100000"/>
              </a:lnSpc>
              <a:defRPr sz="4800" b="0">
                <a:solidFill>
                  <a:schemeClr val="bg1"/>
                </a:solidFill>
              </a:defRPr>
            </a:lvl1pPr>
          </a:lstStyle>
          <a:p>
            <a:r>
              <a:rPr lang="en-US" dirty="0"/>
              <a:t>Content page,</a:t>
            </a:r>
            <a:br>
              <a:rPr lang="en-US" dirty="0"/>
            </a:br>
            <a:r>
              <a:rPr lang="en-US" dirty="0"/>
              <a:t>Arial Regular, 48 </a:t>
            </a:r>
            <a:r>
              <a:rPr lang="en-US" dirty="0" err="1"/>
              <a:t>pt</a:t>
            </a:r>
            <a:endParaRPr lang="en-US" dirty="0"/>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bwMode="black">
          <a:xfrm>
            <a:off x="8046589" y="1054100"/>
            <a:ext cx="3745950" cy="5113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9" name="Siemens Logo" descr="Siemens logo">
            <a:extLst>
              <a:ext uri="{FF2B5EF4-FFF2-40B4-BE49-F238E27FC236}">
                <a16:creationId xmlns:a16="http://schemas.microsoft.com/office/drawing/2014/main" id="{30251D14-AF6A-4279-B0A9-69FD9519EA58}"/>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F80D0117-50BB-4A8D-AD28-794FFDA35404}"/>
              </a:ext>
            </a:extLst>
          </p:cNvPr>
          <p:cNvSpPr>
            <a:spLocks noGrp="1"/>
          </p:cNvSpPr>
          <p:nvPr>
            <p:ph type="ftr" sz="quarter" idx="16"/>
          </p:nvPr>
        </p:nvSpPr>
        <p:spPr bwMode="black"/>
        <p:txBody>
          <a:bodyPr/>
          <a:lstStyle/>
          <a:p>
            <a:pPr>
              <a:lnSpc>
                <a:spcPct val="100000"/>
              </a:lnSpc>
            </a:pPr>
            <a:r>
              <a:rPr lang="it-IT"/>
              <a:t>Senza restrizione | © Siemens 2023 | Versione 08/2023</a:t>
            </a:r>
            <a:endParaRPr lang="en-US" dirty="0"/>
          </a:p>
        </p:txBody>
      </p:sp>
      <p:sp>
        <p:nvSpPr>
          <p:cNvPr id="5" name="Slide Number Placeholder">
            <a:extLst>
              <a:ext uri="{FF2B5EF4-FFF2-40B4-BE49-F238E27FC236}">
                <a16:creationId xmlns:a16="http://schemas.microsoft.com/office/drawing/2014/main" id="{79F3E7D3-5B15-444A-88AC-9161D47F12FD}"/>
              </a:ext>
              <a:ext uri="{C183D7F6-B498-43B3-948B-1728B52AA6E4}">
                <adec:decorative xmlns:adec="http://schemas.microsoft.com/office/drawing/2017/decorative" val="1"/>
              </a:ext>
            </a:extLst>
          </p:cNvPr>
          <p:cNvSpPr>
            <a:spLocks noGrp="1"/>
          </p:cNvSpPr>
          <p:nvPr>
            <p:ph type="sldNum" sz="quarter" idx="17"/>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3384858761"/>
      </p:ext>
    </p:extLst>
  </p:cSld>
  <p:clrMapOvr>
    <a:masterClrMapping/>
  </p:clrMapOvr>
  <p:extLst>
    <p:ext uri="{DCECCB84-F9BA-43D5-87BE-67443E8EF086}">
      <p15:sldGuideLst xmlns:p15="http://schemas.microsoft.com/office/powerpoint/2012/main">
        <p15:guide id="1" pos="259">
          <p15:clr>
            <a:srgbClr val="65CEFF"/>
          </p15:clr>
        </p15:guide>
        <p15:guide id="2" pos="4522">
          <p15:clr>
            <a:srgbClr val="65CEFF"/>
          </p15:clr>
        </p15:guide>
        <p15:guide id="3" pos="4794">
          <p15:clr>
            <a:srgbClr val="65CEFF"/>
          </p15:clr>
        </p15:guide>
        <p15:guide id="4" pos="5066">
          <p15:clr>
            <a:srgbClr val="65CEFF"/>
          </p15:clr>
        </p15:guide>
        <p15:guide id="5" pos="6472">
          <p15:clr>
            <a:srgbClr val="65CEFF"/>
          </p15:clr>
        </p15:guide>
        <p15:guide id="6" pos="7425">
          <p15:clr>
            <a:srgbClr val="65CEFF"/>
          </p15:clr>
        </p15:guide>
        <p15:guide id="7" orient="horz" pos="302">
          <p15:clr>
            <a:srgbClr val="65CEFF"/>
          </p15:clr>
        </p15:guide>
        <p15:guide id="8" orient="horz" pos="664">
          <p15:clr>
            <a:srgbClr val="65CEFF"/>
          </p15:clr>
        </p15:guide>
        <p15:guide id="9" orient="horz" pos="891">
          <p15:clr>
            <a:srgbClr val="65CEFF"/>
          </p15:clr>
        </p15:guide>
        <p15:guide id="10" orient="horz" pos="3658">
          <p15:clr>
            <a:srgbClr val="65CEFF"/>
          </p15:clr>
        </p15:guide>
        <p15:guide id="11" orient="horz" pos="3885">
          <p15:clr>
            <a:srgbClr val="65CEFF"/>
          </p15:clr>
        </p15:guide>
        <p15:guide id="12" orient="horz" pos="4157">
          <p15:clr>
            <a:srgbClr val="65CE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bleed color Deep Blue">
    <p:bg>
      <p:bgRef idx="1001">
        <a:schemeClr val="bg2"/>
      </p:bgRef>
    </p:bg>
    <p:spTree>
      <p:nvGrpSpPr>
        <p:cNvPr id="1" name=""/>
        <p:cNvGrpSpPr/>
        <p:nvPr/>
      </p:nvGrpSpPr>
      <p:grpSpPr>
        <a:xfrm>
          <a:off x="0" y="0"/>
          <a:ext cx="0" cy="0"/>
          <a:chOff x="0" y="0"/>
          <a:chExt cx="0" cy="0"/>
        </a:xfrm>
      </p:grpSpPr>
      <p:sp>
        <p:nvSpPr>
          <p:cNvPr id="2" name="Title" descr="Slide headline">
            <a:extLst>
              <a:ext uri="{FF2B5EF4-FFF2-40B4-BE49-F238E27FC236}">
                <a16:creationId xmlns:a16="http://schemas.microsoft.com/office/drawing/2014/main" id="{5CDB9E4A-37E0-45B2-BC93-C2EC503FB8F7}"/>
              </a:ext>
            </a:extLst>
          </p:cNvPr>
          <p:cNvSpPr>
            <a:spLocks noGrp="1"/>
          </p:cNvSpPr>
          <p:nvPr>
            <p:ph type="title"/>
          </p:nvPr>
        </p:nvSpPr>
        <p:spPr bwMode="black"/>
        <p:txBody>
          <a:bodyPr/>
          <a:lstStyle>
            <a:lvl1pPr>
              <a:defRPr>
                <a:solidFill>
                  <a:schemeClr val="tx1"/>
                </a:solidFill>
              </a:defRPr>
            </a:lvl1pPr>
          </a:lstStyle>
          <a:p>
            <a:r>
              <a:rPr lang="en-US" dirty="0"/>
              <a:t>Click to edit Master title style</a:t>
            </a:r>
          </a:p>
        </p:txBody>
      </p:sp>
      <p:pic>
        <p:nvPicPr>
          <p:cNvPr id="7" name="Siemens Logo" descr="Siemens logo">
            <a:extLst>
              <a:ext uri="{FF2B5EF4-FFF2-40B4-BE49-F238E27FC236}">
                <a16:creationId xmlns:a16="http://schemas.microsoft.com/office/drawing/2014/main" id="{863976F1-B9C2-4217-A36A-7F1DCFF6EE2A}"/>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40727" y="6418800"/>
            <a:ext cx="1152600" cy="18316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16495290-0795-4AB1-8AEA-2BB786783622}"/>
              </a:ext>
            </a:extLst>
          </p:cNvPr>
          <p:cNvSpPr>
            <a:spLocks noGrp="1"/>
          </p:cNvSpPr>
          <p:nvPr>
            <p:ph type="ftr" sz="quarter" idx="10"/>
          </p:nvPr>
        </p:nvSpPr>
        <p:spPr bwMode="black"/>
        <p:txBody>
          <a:bodyPr/>
          <a:lstStyle/>
          <a:p>
            <a:pPr>
              <a:lnSpc>
                <a:spcPct val="100000"/>
              </a:lnSpc>
            </a:pPr>
            <a:r>
              <a:rPr lang="it-IT"/>
              <a:t>Senza restrizione | © Siemens 2023 | Versione 08/2023</a:t>
            </a:r>
            <a:endParaRPr lang="en-US" dirty="0"/>
          </a:p>
        </p:txBody>
      </p:sp>
      <p:sp>
        <p:nvSpPr>
          <p:cNvPr id="6" name="Slide Number Placeholder">
            <a:extLst>
              <a:ext uri="{FF2B5EF4-FFF2-40B4-BE49-F238E27FC236}">
                <a16:creationId xmlns:a16="http://schemas.microsoft.com/office/drawing/2014/main" id="{E8FC1C65-873A-4B8F-BB57-51EEBC35A1A9}"/>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5552371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bleed color Gradient">
    <p:bg>
      <p:bgPr>
        <a:gradFill flip="none" rotWithShape="1">
          <a:gsLst>
            <a:gs pos="40000">
              <a:schemeClr val="accent6"/>
            </a:gs>
            <a:gs pos="100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Color Stage">
            <a:extLst>
              <a:ext uri="{FF2B5EF4-FFF2-40B4-BE49-F238E27FC236}">
                <a16:creationId xmlns:a16="http://schemas.microsoft.com/office/drawing/2014/main" id="{B8172AC2-E83F-4EFD-B70E-DE91E64651D8}"/>
              </a:ext>
            </a:extLst>
          </p:cNvPr>
          <p:cNvSpPr/>
          <p:nvPr userDrawn="1"/>
        </p:nvSpPr>
        <p:spPr>
          <a:xfrm>
            <a:off x="0" y="1414463"/>
            <a:ext cx="12198350" cy="5443537"/>
          </a:xfrm>
          <a:prstGeom prst="rect">
            <a:avLst/>
          </a:prstGeom>
          <a:gradFill flip="none" rotWithShape="1">
            <a:gsLst>
              <a:gs pos="0">
                <a:schemeClr val="accent6"/>
              </a:gs>
              <a:gs pos="100000">
                <a:schemeClr val="bg2">
                  <a:alpha val="0"/>
                </a:schemeClr>
              </a:gs>
              <a:gs pos="40000">
                <a:schemeClr val="bg2">
                  <a:alpha val="5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2" name="Title" descr="Slide headline">
            <a:extLst>
              <a:ext uri="{FF2B5EF4-FFF2-40B4-BE49-F238E27FC236}">
                <a16:creationId xmlns:a16="http://schemas.microsoft.com/office/drawing/2014/main" id="{5CDB9E4A-37E0-45B2-BC93-C2EC503FB8F7}"/>
              </a:ext>
            </a:extLst>
          </p:cNvPr>
          <p:cNvSpPr>
            <a:spLocks noGrp="1"/>
          </p:cNvSpPr>
          <p:nvPr>
            <p:ph type="title"/>
          </p:nvPr>
        </p:nvSpPr>
        <p:spPr bwMode="black"/>
        <p:txBody>
          <a:bodyPr/>
          <a:lstStyle>
            <a:lvl1pPr>
              <a:defRPr>
                <a:solidFill>
                  <a:schemeClr val="tx1"/>
                </a:solidFill>
              </a:defRPr>
            </a:lvl1pPr>
          </a:lstStyle>
          <a:p>
            <a:r>
              <a:rPr lang="en-US" dirty="0"/>
              <a:t>Click to edit Master title style</a:t>
            </a:r>
          </a:p>
        </p:txBody>
      </p:sp>
      <p:pic>
        <p:nvPicPr>
          <p:cNvPr id="7" name="Siemens Logo" descr="Siemens logo">
            <a:extLst>
              <a:ext uri="{FF2B5EF4-FFF2-40B4-BE49-F238E27FC236}">
                <a16:creationId xmlns:a16="http://schemas.microsoft.com/office/drawing/2014/main" id="{863976F1-B9C2-4217-A36A-7F1DCFF6EE2A}"/>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40727" y="6418800"/>
            <a:ext cx="1152600" cy="18316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E4BECE54-DDA8-4D2C-8A02-4C8E3E1585E1}"/>
              </a:ext>
            </a:extLst>
          </p:cNvPr>
          <p:cNvSpPr>
            <a:spLocks noGrp="1"/>
          </p:cNvSpPr>
          <p:nvPr>
            <p:ph type="ftr" sz="quarter" idx="10"/>
          </p:nvPr>
        </p:nvSpPr>
        <p:spPr bwMode="black"/>
        <p:txBody>
          <a:bodyPr/>
          <a:lstStyle/>
          <a:p>
            <a:pPr>
              <a:lnSpc>
                <a:spcPct val="100000"/>
              </a:lnSpc>
            </a:pPr>
            <a:r>
              <a:rPr lang="it-IT"/>
              <a:t>Senza restrizione | © Siemens 2023 | Versione 08/2023</a:t>
            </a:r>
            <a:endParaRPr lang="en-US" dirty="0"/>
          </a:p>
        </p:txBody>
      </p:sp>
      <p:sp>
        <p:nvSpPr>
          <p:cNvPr id="6" name="Slide Number Placeholder">
            <a:extLst>
              <a:ext uri="{FF2B5EF4-FFF2-40B4-BE49-F238E27FC236}">
                <a16:creationId xmlns:a16="http://schemas.microsoft.com/office/drawing/2014/main" id="{07B7E75B-80B4-49F8-AA70-A41C9D896853}"/>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41879571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3">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Deep Blue 40pt">
    <p:bg>
      <p:bgRef idx="1001">
        <a:schemeClr val="bg2"/>
      </p:bgRef>
    </p:bg>
    <p:spTree>
      <p:nvGrpSpPr>
        <p:cNvPr id="1" name=""/>
        <p:cNvGrpSpPr/>
        <p:nvPr/>
      </p:nvGrpSpPr>
      <p:grpSpPr>
        <a:xfrm>
          <a:off x="0" y="0"/>
          <a:ext cx="0" cy="0"/>
          <a:chOff x="0" y="0"/>
          <a:chExt cx="0" cy="0"/>
        </a:xfrm>
      </p:grpSpPr>
      <p:sp>
        <p:nvSpPr>
          <p:cNvPr id="4" name="Title" descr="Headline of the presentation">
            <a:extLst>
              <a:ext uri="{FF2B5EF4-FFF2-40B4-BE49-F238E27FC236}">
                <a16:creationId xmlns:a16="http://schemas.microsoft.com/office/drawing/2014/main" id="{B3CAAA86-26BD-41E0-A26A-7AF592C3A34A}"/>
              </a:ext>
            </a:extLst>
          </p:cNvPr>
          <p:cNvSpPr>
            <a:spLocks noGrp="1"/>
          </p:cNvSpPr>
          <p:nvPr>
            <p:ph type="title" hasCustomPrompt="1"/>
          </p:nvPr>
        </p:nvSpPr>
        <p:spPr bwMode="black">
          <a:xfrm>
            <a:off x="410614" y="1414465"/>
            <a:ext cx="9292838" cy="2462213"/>
          </a:xfrm>
          <a:noFill/>
        </p:spPr>
        <p:txBody>
          <a:bodyPr wrap="square" rIns="0" bIns="0" anchor="b" anchorCtr="0">
            <a:spAutoFit/>
          </a:bodyPr>
          <a:lstStyle>
            <a:lvl1pPr marL="0">
              <a:lnSpc>
                <a:spcPct val="100000"/>
              </a:lnSpc>
              <a:defRPr sz="4000" b="0">
                <a:solidFill>
                  <a:schemeClr val="tx1"/>
                </a:solidFill>
              </a:defRPr>
            </a:lvl1pPr>
          </a:lstStyle>
          <a:p>
            <a:r>
              <a:rPr lang="en-US" dirty="0"/>
              <a:t>Title chart, </a:t>
            </a:r>
            <a:br>
              <a:rPr lang="en-US" dirty="0"/>
            </a:br>
            <a:r>
              <a:rPr lang="en-US" dirty="0"/>
              <a:t>Arial Regular, 40 </a:t>
            </a:r>
            <a:r>
              <a:rPr lang="en-US" dirty="0" err="1"/>
              <a:t>pt</a:t>
            </a:r>
            <a:r>
              <a:rPr lang="en-US" dirty="0"/>
              <a:t>, </a:t>
            </a:r>
            <a:br>
              <a:rPr lang="en-US" dirty="0"/>
            </a:br>
            <a:r>
              <a:rPr lang="en-US" dirty="0"/>
              <a:t>extra long headlines,</a:t>
            </a:r>
            <a:br>
              <a:rPr lang="en-US" dirty="0"/>
            </a:br>
            <a:r>
              <a:rPr lang="en-US" dirty="0"/>
              <a:t>4 lines</a:t>
            </a:r>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7" y="3876676"/>
            <a:ext cx="9292838" cy="1930123"/>
          </a:xfrm>
          <a:prstGeom prst="rect">
            <a:avLst/>
          </a:prstGeom>
        </p:spPr>
        <p:txBody>
          <a:bodyPr lIns="0" tIns="3708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pic>
        <p:nvPicPr>
          <p:cNvPr id="7" name="Siemens Logo" descr="Siemens logo">
            <a:extLst>
              <a:ext uri="{FF2B5EF4-FFF2-40B4-BE49-F238E27FC236}">
                <a16:creationId xmlns:a16="http://schemas.microsoft.com/office/drawing/2014/main" id="{BC293230-94BC-41FA-A2D9-E9259B125F84}"/>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9751" y="6364800"/>
            <a:ext cx="1512788" cy="240408"/>
          </a:xfrm>
          <a:prstGeom prst="rect">
            <a:avLst/>
          </a:prstGeom>
        </p:spPr>
      </p:pic>
      <p:sp>
        <p:nvSpPr>
          <p:cNvPr id="2" name="Footer Placeholder" descr="Footer with copyright, author and department information, and date">
            <a:extLst>
              <a:ext uri="{FF2B5EF4-FFF2-40B4-BE49-F238E27FC236}">
                <a16:creationId xmlns:a16="http://schemas.microsoft.com/office/drawing/2014/main" id="{36983F93-FD6F-4DAC-8F23-D4EF00A04206}"/>
              </a:ext>
            </a:extLst>
          </p:cNvPr>
          <p:cNvSpPr>
            <a:spLocks noGrp="1"/>
          </p:cNvSpPr>
          <p:nvPr>
            <p:ph type="ftr" sz="quarter" idx="12"/>
          </p:nvPr>
        </p:nvSpPr>
        <p:spPr bwMode="black">
          <a:xfrm>
            <a:off x="411377" y="6310800"/>
            <a:ext cx="9292838" cy="547200"/>
          </a:xfrm>
        </p:spPr>
        <p:txBody>
          <a:bodyPr/>
          <a:lstStyle/>
          <a:p>
            <a:pPr>
              <a:lnSpc>
                <a:spcPct val="100000"/>
              </a:lnSpc>
            </a:pPr>
            <a:r>
              <a:rPr lang="it-IT"/>
              <a:t>Senza restrizione | © Siemens 2023 | Versione 08/2023</a:t>
            </a:r>
            <a:endParaRPr lang="en-US" dirty="0"/>
          </a:p>
        </p:txBody>
      </p:sp>
    </p:spTree>
    <p:extLst>
      <p:ext uri="{BB962C8B-B14F-4D97-AF65-F5344CB8AC3E}">
        <p14:creationId xmlns:p14="http://schemas.microsoft.com/office/powerpoint/2010/main" val="42821932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bleed color Light Sand">
    <p:bg>
      <p:bgRef idx="1001">
        <a:schemeClr val="bg2"/>
      </p:bgRef>
    </p:bg>
    <p:spTree>
      <p:nvGrpSpPr>
        <p:cNvPr id="1" name=""/>
        <p:cNvGrpSpPr/>
        <p:nvPr/>
      </p:nvGrpSpPr>
      <p:grpSpPr>
        <a:xfrm>
          <a:off x="0" y="0"/>
          <a:ext cx="0" cy="0"/>
          <a:chOff x="0" y="0"/>
          <a:chExt cx="0" cy="0"/>
        </a:xfrm>
      </p:grpSpPr>
      <p:sp>
        <p:nvSpPr>
          <p:cNvPr id="2" name="Title" descr="Slide headline">
            <a:extLst>
              <a:ext uri="{FF2B5EF4-FFF2-40B4-BE49-F238E27FC236}">
                <a16:creationId xmlns:a16="http://schemas.microsoft.com/office/drawing/2014/main" id="{5CDB9E4A-37E0-45B2-BC93-C2EC503FB8F7}"/>
              </a:ext>
            </a:extLst>
          </p:cNvPr>
          <p:cNvSpPr>
            <a:spLocks noGrp="1"/>
          </p:cNvSpPr>
          <p:nvPr>
            <p:ph type="title"/>
          </p:nvPr>
        </p:nvSpPr>
        <p:spPr bwMode="black"/>
        <p:txBody>
          <a:bodyPr/>
          <a:lstStyle>
            <a:lvl1pPr>
              <a:defRPr>
                <a:solidFill>
                  <a:schemeClr val="accent1"/>
                </a:solidFill>
              </a:defRPr>
            </a:lvl1pPr>
          </a:lstStyle>
          <a:p>
            <a:r>
              <a:rPr lang="en-US" dirty="0"/>
              <a:t>Click to edit Master title style</a:t>
            </a:r>
          </a:p>
        </p:txBody>
      </p:sp>
      <p:pic>
        <p:nvPicPr>
          <p:cNvPr id="8" name="Siemens Logo" descr="Siemens logo">
            <a:extLst>
              <a:ext uri="{FF2B5EF4-FFF2-40B4-BE49-F238E27FC236}">
                <a16:creationId xmlns:a16="http://schemas.microsoft.com/office/drawing/2014/main" id="{1AC59AB3-8DAC-43B8-977E-A91337DC0825}"/>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16495290-0795-4AB1-8AEA-2BB786783622}"/>
              </a:ext>
            </a:extLst>
          </p:cNvPr>
          <p:cNvSpPr>
            <a:spLocks noGrp="1"/>
          </p:cNvSpPr>
          <p:nvPr>
            <p:ph type="ftr" sz="quarter" idx="10"/>
          </p:nvPr>
        </p:nvSpPr>
        <p:spPr bwMode="black"/>
        <p:txBody>
          <a:bodyPr/>
          <a:lstStyle>
            <a:lvl1pPr>
              <a:defRPr>
                <a:solidFill>
                  <a:schemeClr val="tx1"/>
                </a:solidFill>
              </a:defRPr>
            </a:lvl1pPr>
          </a:lstStyle>
          <a:p>
            <a:r>
              <a:rPr lang="it-IT"/>
              <a:t>Senza restrizione | © Siemens 2023 | Versione 08/2023</a:t>
            </a:r>
            <a:endParaRPr lang="en-US" dirty="0"/>
          </a:p>
        </p:txBody>
      </p:sp>
      <p:sp>
        <p:nvSpPr>
          <p:cNvPr id="6" name="Slide Number Placeholder">
            <a:extLst>
              <a:ext uri="{FF2B5EF4-FFF2-40B4-BE49-F238E27FC236}">
                <a16:creationId xmlns:a16="http://schemas.microsoft.com/office/drawing/2014/main" id="{E8FC1C65-873A-4B8F-BB57-51EEBC35A1A9}"/>
              </a:ext>
              <a:ext uri="{C183D7F6-B498-43B3-948B-1728B52AA6E4}">
                <adec:decorative xmlns:adec="http://schemas.microsoft.com/office/drawing/2017/decorative" val="1"/>
              </a:ext>
            </a:extLst>
          </p:cNvPr>
          <p:cNvSpPr>
            <a:spLocks noGrp="1"/>
          </p:cNvSpPr>
          <p:nvPr>
            <p:ph type="sldNum" sz="quarter" idx="11"/>
          </p:nvPr>
        </p:nvSpPr>
        <p:spPr bwMode="black"/>
        <p:txBody>
          <a:bodyPr/>
          <a:lstStyle>
            <a:lvl1pPr>
              <a:defRPr>
                <a:solidFill>
                  <a:schemeClr val="tx1"/>
                </a:solidFill>
              </a:defRPr>
            </a:lvl1pPr>
          </a:lstStyle>
          <a:p>
            <a:r>
              <a:rPr lang="en-US"/>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39318840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descr="Slide headline">
            <a:extLst>
              <a:ext uri="{FF2B5EF4-FFF2-40B4-BE49-F238E27FC236}">
                <a16:creationId xmlns:a16="http://schemas.microsoft.com/office/drawing/2014/main" id="{9C4633C1-8D3E-45A5-A522-817574663A85}"/>
              </a:ext>
            </a:extLst>
          </p:cNvPr>
          <p:cNvSpPr>
            <a:spLocks noGrp="1"/>
          </p:cNvSpPr>
          <p:nvPr>
            <p:ph type="title"/>
          </p:nvPr>
        </p:nvSpPr>
        <p:spPr bwMode="black"/>
        <p:txBody>
          <a:bodyPr/>
          <a:lstStyle/>
          <a:p>
            <a:r>
              <a:rPr lang="en-US" dirty="0"/>
              <a:t>Click to edit Master title style</a:t>
            </a:r>
          </a:p>
        </p:txBody>
      </p:sp>
      <p:sp>
        <p:nvSpPr>
          <p:cNvPr id="3" name="Copy" descr="Content text frame">
            <a:extLst>
              <a:ext uri="{FF2B5EF4-FFF2-40B4-BE49-F238E27FC236}">
                <a16:creationId xmlns:a16="http://schemas.microsoft.com/office/drawing/2014/main" id="{9CE7E2D8-94E8-4FE6-93A5-924CA3EC5315}"/>
              </a:ext>
            </a:extLst>
          </p:cNvPr>
          <p:cNvSpPr>
            <a:spLocks noGrp="1"/>
          </p:cNvSpPr>
          <p:nvPr>
            <p:ph idx="1"/>
          </p:nvPr>
        </p:nvSpPr>
        <p:spPr bwMode="black">
          <a:xfrm>
            <a:off x="411376" y="1414800"/>
            <a:ext cx="7203063"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8" name="Siemens Logo" descr="Siemens logo">
            <a:extLst>
              <a:ext uri="{FF2B5EF4-FFF2-40B4-BE49-F238E27FC236}">
                <a16:creationId xmlns:a16="http://schemas.microsoft.com/office/drawing/2014/main" id="{91EB517C-C8FD-4E2E-B744-DB952E96B478}"/>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E519D384-FA09-4D60-95A8-589F157A93F4}"/>
              </a:ext>
            </a:extLst>
          </p:cNvPr>
          <p:cNvSpPr>
            <a:spLocks noGrp="1"/>
          </p:cNvSpPr>
          <p:nvPr>
            <p:ph type="ftr" sz="quarter" idx="10"/>
          </p:nvPr>
        </p:nvSpPr>
        <p:spPr bwMode="black"/>
        <p:txBody>
          <a:bodyPr/>
          <a:lstStyle/>
          <a:p>
            <a:pPr>
              <a:lnSpc>
                <a:spcPct val="100000"/>
              </a:lnSpc>
            </a:pPr>
            <a:r>
              <a:rPr lang="it-IT"/>
              <a:t>Senza restrizione | © Siemens 2023 | Versione 08/2023</a:t>
            </a:r>
            <a:endParaRPr lang="en-US" dirty="0"/>
          </a:p>
        </p:txBody>
      </p:sp>
      <p:sp>
        <p:nvSpPr>
          <p:cNvPr id="6" name="Slide Number Placeholder">
            <a:extLst>
              <a:ext uri="{FF2B5EF4-FFF2-40B4-BE49-F238E27FC236}">
                <a16:creationId xmlns:a16="http://schemas.microsoft.com/office/drawing/2014/main" id="{7B1666FD-2258-443A-846C-6C7533C61D5C}"/>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355803725"/>
      </p:ext>
    </p:extLst>
  </p:cSld>
  <p:clrMapOvr>
    <a:masterClrMapping/>
  </p:clrMapOvr>
  <p:extLst>
    <p:ext uri="{DCECCB84-F9BA-43D5-87BE-67443E8EF086}">
      <p15:sldGuideLst xmlns:p15="http://schemas.microsoft.com/office/powerpoint/2012/main">
        <p15:guide id="1" pos="259">
          <p15:clr>
            <a:srgbClr val="65CEFF"/>
          </p15:clr>
        </p15:guide>
        <p15:guide id="2" pos="4794">
          <p15:clr>
            <a:srgbClr val="65CEFF"/>
          </p15:clr>
        </p15:guide>
        <p15:guide id="3" pos="6472">
          <p15:clr>
            <a:srgbClr val="65CEFF"/>
          </p15:clr>
        </p15:guide>
        <p15:guide id="4" pos="7425">
          <p15:clr>
            <a:srgbClr val="65CEFF"/>
          </p15:clr>
        </p15:guide>
        <p15:guide id="5" orient="horz" pos="302">
          <p15:clr>
            <a:srgbClr val="65CEFF"/>
          </p15:clr>
        </p15:guide>
        <p15:guide id="6" orient="horz" pos="664">
          <p15:clr>
            <a:srgbClr val="65CEFF"/>
          </p15:clr>
        </p15:guide>
        <p15:guide id="7" orient="horz" pos="891">
          <p15:clr>
            <a:srgbClr val="65CEFF"/>
          </p15:clr>
        </p15:guide>
        <p15:guide id="8" orient="horz" pos="3658">
          <p15:clr>
            <a:srgbClr val="65CEFF"/>
          </p15:clr>
        </p15:guide>
        <p15:guide id="9" orient="horz" pos="3885">
          <p15:clr>
            <a:srgbClr val="65CEFF"/>
          </p15:clr>
        </p15:guide>
        <p15:guide id="10" orient="horz" pos="4157">
          <p15:clr>
            <a:srgbClr val="65CE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descr="Slide headline">
            <a:extLst>
              <a:ext uri="{FF2B5EF4-FFF2-40B4-BE49-F238E27FC236}">
                <a16:creationId xmlns:a16="http://schemas.microsoft.com/office/drawing/2014/main" id="{9C4633C1-8D3E-45A5-A522-817574663A85}"/>
              </a:ext>
            </a:extLst>
          </p:cNvPr>
          <p:cNvSpPr>
            <a:spLocks noGrp="1"/>
          </p:cNvSpPr>
          <p:nvPr>
            <p:ph type="title"/>
          </p:nvPr>
        </p:nvSpPr>
        <p:spPr bwMode="black"/>
        <p:txBody>
          <a:bodyPr/>
          <a:lstStyle/>
          <a:p>
            <a:r>
              <a:rPr lang="en-US" dirty="0"/>
              <a:t>Click to edit Master title style</a:t>
            </a:r>
          </a:p>
        </p:txBody>
      </p:sp>
      <p:sp>
        <p:nvSpPr>
          <p:cNvPr id="3" name="Copy" descr="Content text frame">
            <a:extLst>
              <a:ext uri="{FF2B5EF4-FFF2-40B4-BE49-F238E27FC236}">
                <a16:creationId xmlns:a16="http://schemas.microsoft.com/office/drawing/2014/main" id="{9CE7E2D8-94E8-4FE6-93A5-924CA3EC5315}"/>
              </a:ext>
            </a:extLst>
          </p:cNvPr>
          <p:cNvSpPr>
            <a:spLocks noGrp="1"/>
          </p:cNvSpPr>
          <p:nvPr>
            <p:ph idx="1"/>
          </p:nvPr>
        </p:nvSpPr>
        <p:spPr bwMode="black">
          <a:xfrm>
            <a:off x="411376" y="1414800"/>
            <a:ext cx="11381951"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9" name="Siemens Logo" descr="Siemens logo">
            <a:extLst>
              <a:ext uri="{FF2B5EF4-FFF2-40B4-BE49-F238E27FC236}">
                <a16:creationId xmlns:a16="http://schemas.microsoft.com/office/drawing/2014/main" id="{2EA6CE5F-6FF7-4E0A-AEB2-1A7C43CE05C1}"/>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5" name="Footer Placeholder" descr="Footer with copyright, author and department information, and date">
            <a:extLst>
              <a:ext uri="{FF2B5EF4-FFF2-40B4-BE49-F238E27FC236}">
                <a16:creationId xmlns:a16="http://schemas.microsoft.com/office/drawing/2014/main" id="{7367E6C0-4D2C-4C5F-86D8-A2CFF0EB3D6A}"/>
              </a:ext>
            </a:extLst>
          </p:cNvPr>
          <p:cNvSpPr>
            <a:spLocks noGrp="1"/>
          </p:cNvSpPr>
          <p:nvPr>
            <p:ph type="ftr" sz="quarter" idx="10"/>
          </p:nvPr>
        </p:nvSpPr>
        <p:spPr bwMode="black"/>
        <p:txBody>
          <a:bodyPr/>
          <a:lstStyle/>
          <a:p>
            <a:pPr>
              <a:lnSpc>
                <a:spcPct val="100000"/>
              </a:lnSpc>
            </a:pPr>
            <a:r>
              <a:rPr lang="it-IT"/>
              <a:t>Senza restrizione | © Siemens 2023 | Versione 08/2023</a:t>
            </a:r>
            <a:endParaRPr lang="en-US" dirty="0"/>
          </a:p>
        </p:txBody>
      </p:sp>
      <p:sp>
        <p:nvSpPr>
          <p:cNvPr id="6" name="Slide Number Placeholder">
            <a:extLst>
              <a:ext uri="{FF2B5EF4-FFF2-40B4-BE49-F238E27FC236}">
                <a16:creationId xmlns:a16="http://schemas.microsoft.com/office/drawing/2014/main" id="{6F746812-65E3-4C09-AC38-B0CFE93C8A95}"/>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804640040"/>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302">
          <p15:clr>
            <a:srgbClr val="65CEFF"/>
          </p15:clr>
        </p15:guide>
        <p15:guide id="5" orient="horz" pos="664">
          <p15:clr>
            <a:srgbClr val="65CEFF"/>
          </p15:clr>
        </p15:guide>
        <p15:guide id="6" orient="horz" pos="891">
          <p15:clr>
            <a:srgbClr val="65CEFF"/>
          </p15:clr>
        </p15:guide>
        <p15:guide id="7" orient="horz" pos="3658">
          <p15:clr>
            <a:srgbClr val="65CEFF"/>
          </p15:clr>
        </p15:guide>
        <p15:guide id="8" orient="horz" pos="3885">
          <p15:clr>
            <a:srgbClr val="65CEFF"/>
          </p15:clr>
        </p15:guide>
        <p15:guide id="9" orient="horz" pos="4157">
          <p15:clr>
            <a:srgbClr val="65CE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descr="Slide headline">
            <a:extLst>
              <a:ext uri="{FF2B5EF4-FFF2-40B4-BE49-F238E27FC236}">
                <a16:creationId xmlns:a16="http://schemas.microsoft.com/office/drawing/2014/main" id="{39939C22-A735-46A9-A277-A4B1B330F31C}"/>
              </a:ext>
            </a:extLst>
          </p:cNvPr>
          <p:cNvSpPr>
            <a:spLocks noGrp="1"/>
          </p:cNvSpPr>
          <p:nvPr>
            <p:ph type="title"/>
          </p:nvPr>
        </p:nvSpPr>
        <p:spPr bwMode="black"/>
        <p:txBody>
          <a:bodyPr/>
          <a:lstStyle/>
          <a:p>
            <a:r>
              <a:rPr lang="en-US" dirty="0"/>
              <a:t>Click to edit Master title style</a:t>
            </a:r>
          </a:p>
        </p:txBody>
      </p:sp>
      <p:sp>
        <p:nvSpPr>
          <p:cNvPr id="3" name="Copy 1" descr="Content text frame">
            <a:extLst>
              <a:ext uri="{FF2B5EF4-FFF2-40B4-BE49-F238E27FC236}">
                <a16:creationId xmlns:a16="http://schemas.microsoft.com/office/drawing/2014/main" id="{A8B1D58A-DC84-4573-957E-9BEA9AAB308E}"/>
              </a:ext>
            </a:extLst>
          </p:cNvPr>
          <p:cNvSpPr>
            <a:spLocks noGrp="1"/>
          </p:cNvSpPr>
          <p:nvPr>
            <p:ph sz="half" idx="1"/>
          </p:nvPr>
        </p:nvSpPr>
        <p:spPr bwMode="black">
          <a:xfrm>
            <a:off x="411376" y="1414800"/>
            <a:ext cx="5473375"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descr="Content text frame">
            <a:extLst>
              <a:ext uri="{FF2B5EF4-FFF2-40B4-BE49-F238E27FC236}">
                <a16:creationId xmlns:a16="http://schemas.microsoft.com/office/drawing/2014/main" id="{BF3FF41E-3844-4153-B955-A1F3E9EC1D30}"/>
              </a:ext>
            </a:extLst>
          </p:cNvPr>
          <p:cNvSpPr>
            <a:spLocks noGrp="1"/>
          </p:cNvSpPr>
          <p:nvPr>
            <p:ph sz="half" idx="2"/>
          </p:nvPr>
        </p:nvSpPr>
        <p:spPr bwMode="black">
          <a:xfrm>
            <a:off x="6318364" y="1414800"/>
            <a:ext cx="546861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10" name="Siemens Logo" descr="Siemens logo">
            <a:extLst>
              <a:ext uri="{FF2B5EF4-FFF2-40B4-BE49-F238E27FC236}">
                <a16:creationId xmlns:a16="http://schemas.microsoft.com/office/drawing/2014/main" id="{6FCACBED-2537-4F3E-8D2C-E60141005364}"/>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6" name="Footer Placeholder" descr="Footer with copyright, author and department information, and date">
            <a:extLst>
              <a:ext uri="{FF2B5EF4-FFF2-40B4-BE49-F238E27FC236}">
                <a16:creationId xmlns:a16="http://schemas.microsoft.com/office/drawing/2014/main" id="{33A503D1-D234-4258-9A03-D858B10BA46D}"/>
              </a:ext>
            </a:extLst>
          </p:cNvPr>
          <p:cNvSpPr>
            <a:spLocks noGrp="1"/>
          </p:cNvSpPr>
          <p:nvPr>
            <p:ph type="ftr" sz="quarter" idx="10"/>
          </p:nvPr>
        </p:nvSpPr>
        <p:spPr bwMode="black"/>
        <p:txBody>
          <a:bodyPr/>
          <a:lstStyle/>
          <a:p>
            <a:pPr>
              <a:lnSpc>
                <a:spcPct val="100000"/>
              </a:lnSpc>
            </a:pPr>
            <a:r>
              <a:rPr lang="it-IT"/>
              <a:t>Senza restrizione | © Siemens 2023 | Versione 08/2023</a:t>
            </a:r>
            <a:endParaRPr lang="en-US" dirty="0"/>
          </a:p>
        </p:txBody>
      </p:sp>
      <p:sp>
        <p:nvSpPr>
          <p:cNvPr id="7" name="Slide Number Placeholder">
            <a:extLst>
              <a:ext uri="{FF2B5EF4-FFF2-40B4-BE49-F238E27FC236}">
                <a16:creationId xmlns:a16="http://schemas.microsoft.com/office/drawing/2014/main" id="{21AA656B-0BAF-4B75-90BE-93CAC5946C0B}"/>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639886166"/>
      </p:ext>
    </p:extLst>
  </p:cSld>
  <p:clrMapOvr>
    <a:masterClrMapping/>
  </p:clrMapOvr>
  <p:extLst>
    <p:ext uri="{DCECCB84-F9BA-43D5-87BE-67443E8EF086}">
      <p15:sldGuideLst xmlns:p15="http://schemas.microsoft.com/office/powerpoint/2012/main">
        <p15:guide id="1" pos="259">
          <p15:clr>
            <a:srgbClr val="65CEFF"/>
          </p15:clr>
        </p15:guide>
        <p15:guide id="2" pos="3705">
          <p15:clr>
            <a:srgbClr val="65CEFF"/>
          </p15:clr>
        </p15:guide>
        <p15:guide id="3" pos="3978">
          <p15:clr>
            <a:srgbClr val="65CEFF"/>
          </p15:clr>
        </p15:guide>
        <p15:guide id="4" pos="6472">
          <p15:clr>
            <a:srgbClr val="65CEFF"/>
          </p15:clr>
        </p15:guide>
        <p15:guide id="5" pos="7425">
          <p15:clr>
            <a:srgbClr val="65CEFF"/>
          </p15:clr>
        </p15:guide>
        <p15:guide id="6" orient="horz" pos="302">
          <p15:clr>
            <a:srgbClr val="65CEFF"/>
          </p15:clr>
        </p15:guide>
        <p15:guide id="7" orient="horz" pos="664">
          <p15:clr>
            <a:srgbClr val="65CEFF"/>
          </p15:clr>
        </p15:guide>
        <p15:guide id="8" orient="horz" pos="891">
          <p15:clr>
            <a:srgbClr val="65CEFF"/>
          </p15:clr>
        </p15:guide>
        <p15:guide id="9" orient="horz" pos="3658">
          <p15:clr>
            <a:srgbClr val="65CEFF"/>
          </p15:clr>
        </p15:guide>
        <p15:guide id="10" orient="horz" pos="3885">
          <p15:clr>
            <a:srgbClr val="65CEFF"/>
          </p15:clr>
        </p15:guide>
        <p15:guide id="11" orient="horz" pos="4157">
          <p15:clr>
            <a:srgbClr val="65CE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descr="Slide headline">
            <a:extLst>
              <a:ext uri="{FF2B5EF4-FFF2-40B4-BE49-F238E27FC236}">
                <a16:creationId xmlns:a16="http://schemas.microsoft.com/office/drawing/2014/main" id="{39939C22-A735-46A9-A277-A4B1B330F31C}"/>
              </a:ext>
            </a:extLst>
          </p:cNvPr>
          <p:cNvSpPr>
            <a:spLocks noGrp="1"/>
          </p:cNvSpPr>
          <p:nvPr>
            <p:ph type="title"/>
          </p:nvPr>
        </p:nvSpPr>
        <p:spPr bwMode="black"/>
        <p:txBody>
          <a:bodyPr/>
          <a:lstStyle/>
          <a:p>
            <a:r>
              <a:rPr lang="en-US" dirty="0"/>
              <a:t>Click to edit Master title style</a:t>
            </a:r>
          </a:p>
        </p:txBody>
      </p:sp>
      <p:sp>
        <p:nvSpPr>
          <p:cNvPr id="3" name="Copy 1" descr="Content text frame">
            <a:extLst>
              <a:ext uri="{FF2B5EF4-FFF2-40B4-BE49-F238E27FC236}">
                <a16:creationId xmlns:a16="http://schemas.microsoft.com/office/drawing/2014/main" id="{A8B1D58A-DC84-4573-957E-9BEA9AAB308E}"/>
              </a:ext>
            </a:extLst>
          </p:cNvPr>
          <p:cNvSpPr>
            <a:spLocks noGrp="1"/>
          </p:cNvSpPr>
          <p:nvPr>
            <p:ph sz="half" idx="1"/>
          </p:nvPr>
        </p:nvSpPr>
        <p:spPr bwMode="black">
          <a:xfrm>
            <a:off x="411376" y="1414800"/>
            <a:ext cx="3601875"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2" descr="Content text frame">
            <a:extLst>
              <a:ext uri="{FF2B5EF4-FFF2-40B4-BE49-F238E27FC236}">
                <a16:creationId xmlns:a16="http://schemas.microsoft.com/office/drawing/2014/main" id="{BF3FF41E-3844-4153-B955-A1F3E9EC1D30}"/>
              </a:ext>
            </a:extLst>
          </p:cNvPr>
          <p:cNvSpPr>
            <a:spLocks noGrp="1"/>
          </p:cNvSpPr>
          <p:nvPr>
            <p:ph sz="half" idx="2"/>
          </p:nvPr>
        </p:nvSpPr>
        <p:spPr bwMode="black">
          <a:xfrm>
            <a:off x="4300639" y="1414800"/>
            <a:ext cx="3601875"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3" descr="Content text frame">
            <a:extLst>
              <a:ext uri="{FF2B5EF4-FFF2-40B4-BE49-F238E27FC236}">
                <a16:creationId xmlns:a16="http://schemas.microsoft.com/office/drawing/2014/main" id="{F020B491-E63A-4FB5-94ED-2BC31EB35C33}"/>
              </a:ext>
            </a:extLst>
          </p:cNvPr>
          <p:cNvSpPr>
            <a:spLocks noGrp="1"/>
          </p:cNvSpPr>
          <p:nvPr>
            <p:ph sz="half" idx="12"/>
          </p:nvPr>
        </p:nvSpPr>
        <p:spPr bwMode="black">
          <a:xfrm>
            <a:off x="8190664" y="1414800"/>
            <a:ext cx="3601875"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10" name="Siemens Logo" descr="Siemens logo">
            <a:extLst>
              <a:ext uri="{FF2B5EF4-FFF2-40B4-BE49-F238E27FC236}">
                <a16:creationId xmlns:a16="http://schemas.microsoft.com/office/drawing/2014/main" id="{6FCACBED-2537-4F3E-8D2C-E60141005364}"/>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6" name="Footer Placeholder" descr="Footer with copyright, author and department information, and date">
            <a:extLst>
              <a:ext uri="{FF2B5EF4-FFF2-40B4-BE49-F238E27FC236}">
                <a16:creationId xmlns:a16="http://schemas.microsoft.com/office/drawing/2014/main" id="{E613FA68-C74A-4621-9563-250388EBCC8B}"/>
              </a:ext>
            </a:extLst>
          </p:cNvPr>
          <p:cNvSpPr>
            <a:spLocks noGrp="1"/>
          </p:cNvSpPr>
          <p:nvPr>
            <p:ph type="ftr" sz="quarter" idx="13"/>
          </p:nvPr>
        </p:nvSpPr>
        <p:spPr bwMode="black"/>
        <p:txBody>
          <a:bodyPr/>
          <a:lstStyle/>
          <a:p>
            <a:pPr>
              <a:lnSpc>
                <a:spcPct val="100000"/>
              </a:lnSpc>
            </a:pPr>
            <a:r>
              <a:rPr lang="it-IT"/>
              <a:t>Senza restrizione | © Siemens 2023 | Versione 08/2023</a:t>
            </a:r>
            <a:endParaRPr lang="en-US" dirty="0"/>
          </a:p>
        </p:txBody>
      </p:sp>
      <p:sp>
        <p:nvSpPr>
          <p:cNvPr id="7" name="Slide Number Placeholder">
            <a:extLst>
              <a:ext uri="{FF2B5EF4-FFF2-40B4-BE49-F238E27FC236}">
                <a16:creationId xmlns:a16="http://schemas.microsoft.com/office/drawing/2014/main" id="{F9117D9C-D502-472C-A3C8-FA9087A2EDCE}"/>
              </a:ext>
              <a:ext uri="{C183D7F6-B498-43B3-948B-1728B52AA6E4}">
                <adec:decorative xmlns:adec="http://schemas.microsoft.com/office/drawing/2017/decorative" val="1"/>
              </a:ext>
            </a:extLst>
          </p:cNvPr>
          <p:cNvSpPr>
            <a:spLocks noGrp="1"/>
          </p:cNvSpPr>
          <p:nvPr>
            <p:ph type="sldNum" sz="quarter" idx="14"/>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2462375412"/>
      </p:ext>
    </p:extLst>
  </p:cSld>
  <p:clrMapOvr>
    <a:masterClrMapping/>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4975">
          <p15:clr>
            <a:srgbClr val="65CEFF"/>
          </p15:clr>
        </p15:guide>
        <p15:guide id="5" pos="5157">
          <p15:clr>
            <a:srgbClr val="65CEFF"/>
          </p15:clr>
        </p15:guide>
        <p15:guide id="6" pos="6472">
          <p15:clr>
            <a:srgbClr val="65CEFF"/>
          </p15:clr>
        </p15:guide>
        <p15:guide id="7" pos="7425">
          <p15:clr>
            <a:srgbClr val="65CEFF"/>
          </p15:clr>
        </p15:guide>
        <p15:guide id="8" orient="horz" pos="302">
          <p15:clr>
            <a:srgbClr val="65CEFF"/>
          </p15:clr>
        </p15:guide>
        <p15:guide id="9" orient="horz" pos="664">
          <p15:clr>
            <a:srgbClr val="65CEFF"/>
          </p15:clr>
        </p15:guide>
        <p15:guide id="10" orient="horz" pos="891">
          <p15:clr>
            <a:srgbClr val="65CEFF"/>
          </p15:clr>
        </p15:guide>
        <p15:guide id="11" orient="horz" pos="3658">
          <p15:clr>
            <a:srgbClr val="65CEFF"/>
          </p15:clr>
        </p15:guide>
        <p15:guide id="12" orient="horz" pos="3885">
          <p15:clr>
            <a:srgbClr val="65CEFF"/>
          </p15:clr>
        </p15:guide>
        <p15:guide id="13" orient="horz" pos="4157">
          <p15:clr>
            <a:srgbClr val="65CE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descr="Slide headline">
            <a:extLst>
              <a:ext uri="{FF2B5EF4-FFF2-40B4-BE49-F238E27FC236}">
                <a16:creationId xmlns:a16="http://schemas.microsoft.com/office/drawing/2014/main" id="{39939C22-A735-46A9-A277-A4B1B330F31C}"/>
              </a:ext>
            </a:extLst>
          </p:cNvPr>
          <p:cNvSpPr>
            <a:spLocks noGrp="1"/>
          </p:cNvSpPr>
          <p:nvPr>
            <p:ph type="title"/>
          </p:nvPr>
        </p:nvSpPr>
        <p:spPr bwMode="black"/>
        <p:txBody>
          <a:bodyPr/>
          <a:lstStyle/>
          <a:p>
            <a:r>
              <a:rPr lang="en-US" dirty="0"/>
              <a:t>Click to edit Master title style</a:t>
            </a:r>
          </a:p>
        </p:txBody>
      </p:sp>
      <p:sp>
        <p:nvSpPr>
          <p:cNvPr id="3" name="Copy 1" descr="Content text frame">
            <a:extLst>
              <a:ext uri="{FF2B5EF4-FFF2-40B4-BE49-F238E27FC236}">
                <a16:creationId xmlns:a16="http://schemas.microsoft.com/office/drawing/2014/main" id="{A8B1D58A-DC84-4573-957E-9BEA9AAB308E}"/>
              </a:ext>
            </a:extLst>
          </p:cNvPr>
          <p:cNvSpPr>
            <a:spLocks noGrp="1"/>
          </p:cNvSpPr>
          <p:nvPr>
            <p:ph sz="half" idx="1"/>
          </p:nvPr>
        </p:nvSpPr>
        <p:spPr bwMode="black">
          <a:xfrm>
            <a:off x="411376" y="1414800"/>
            <a:ext cx="5473375"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Copy 2" descr="Content text frame">
            <a:extLst>
              <a:ext uri="{FF2B5EF4-FFF2-40B4-BE49-F238E27FC236}">
                <a16:creationId xmlns:a16="http://schemas.microsoft.com/office/drawing/2014/main" id="{2871E7F7-6A93-4406-8617-80D9CFF396A8}"/>
              </a:ext>
            </a:extLst>
          </p:cNvPr>
          <p:cNvSpPr>
            <a:spLocks noGrp="1"/>
          </p:cNvSpPr>
          <p:nvPr>
            <p:ph sz="half" idx="12"/>
          </p:nvPr>
        </p:nvSpPr>
        <p:spPr bwMode="black">
          <a:xfrm>
            <a:off x="411376" y="3718800"/>
            <a:ext cx="5473375"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py 3" descr="Content text frame">
            <a:extLst>
              <a:ext uri="{FF2B5EF4-FFF2-40B4-BE49-F238E27FC236}">
                <a16:creationId xmlns:a16="http://schemas.microsoft.com/office/drawing/2014/main" id="{BF3FF41E-3844-4153-B955-A1F3E9EC1D30}"/>
              </a:ext>
            </a:extLst>
          </p:cNvPr>
          <p:cNvSpPr>
            <a:spLocks noGrp="1"/>
          </p:cNvSpPr>
          <p:nvPr>
            <p:ph sz="half" idx="2"/>
          </p:nvPr>
        </p:nvSpPr>
        <p:spPr bwMode="black">
          <a:xfrm>
            <a:off x="6318364" y="1414800"/>
            <a:ext cx="5468610"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Copy 4" descr="Content text frame">
            <a:extLst>
              <a:ext uri="{FF2B5EF4-FFF2-40B4-BE49-F238E27FC236}">
                <a16:creationId xmlns:a16="http://schemas.microsoft.com/office/drawing/2014/main" id="{7AD3B9B1-3210-46C8-8222-A0E11719EB88}"/>
              </a:ext>
            </a:extLst>
          </p:cNvPr>
          <p:cNvSpPr>
            <a:spLocks noGrp="1"/>
          </p:cNvSpPr>
          <p:nvPr>
            <p:ph sz="half" idx="13"/>
          </p:nvPr>
        </p:nvSpPr>
        <p:spPr bwMode="black">
          <a:xfrm>
            <a:off x="6318364" y="3718800"/>
            <a:ext cx="5468610"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10" name="Siemens Logo" descr="Siemens logo">
            <a:extLst>
              <a:ext uri="{FF2B5EF4-FFF2-40B4-BE49-F238E27FC236}">
                <a16:creationId xmlns:a16="http://schemas.microsoft.com/office/drawing/2014/main" id="{6FCACBED-2537-4F3E-8D2C-E60141005364}"/>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6" name="Footer Placeholder" descr="Footer with copyright, author and department information, and date">
            <a:extLst>
              <a:ext uri="{FF2B5EF4-FFF2-40B4-BE49-F238E27FC236}">
                <a16:creationId xmlns:a16="http://schemas.microsoft.com/office/drawing/2014/main" id="{1DF6F0C8-00D9-4034-B3CC-D376702BE1C8}"/>
              </a:ext>
            </a:extLst>
          </p:cNvPr>
          <p:cNvSpPr>
            <a:spLocks noGrp="1"/>
          </p:cNvSpPr>
          <p:nvPr>
            <p:ph type="ftr" sz="quarter" idx="14"/>
          </p:nvPr>
        </p:nvSpPr>
        <p:spPr bwMode="black"/>
        <p:txBody>
          <a:bodyPr/>
          <a:lstStyle/>
          <a:p>
            <a:pPr>
              <a:lnSpc>
                <a:spcPct val="100000"/>
              </a:lnSpc>
            </a:pPr>
            <a:r>
              <a:rPr lang="it-IT"/>
              <a:t>Senza restrizione | © Siemens 2023 | Versione 08/2023</a:t>
            </a:r>
            <a:endParaRPr lang="en-US" dirty="0"/>
          </a:p>
        </p:txBody>
      </p:sp>
      <p:sp>
        <p:nvSpPr>
          <p:cNvPr id="7" name="Slide Number Placeholder">
            <a:extLst>
              <a:ext uri="{FF2B5EF4-FFF2-40B4-BE49-F238E27FC236}">
                <a16:creationId xmlns:a16="http://schemas.microsoft.com/office/drawing/2014/main" id="{53D55964-F7E8-48E3-84D5-FE4FE835C563}"/>
              </a:ext>
              <a:ext uri="{C183D7F6-B498-43B3-948B-1728B52AA6E4}">
                <adec:decorative xmlns:adec="http://schemas.microsoft.com/office/drawing/2017/decorative" val="1"/>
              </a:ext>
            </a:extLst>
          </p:cNvPr>
          <p:cNvSpPr>
            <a:spLocks noGrp="1"/>
          </p:cNvSpPr>
          <p:nvPr>
            <p:ph type="sldNum" sz="quarter" idx="15"/>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242804298"/>
      </p:ext>
    </p:extLst>
  </p:cSld>
  <p:clrMapOvr>
    <a:masterClrMapping/>
  </p:clrMapOvr>
  <p:extLst>
    <p:ext uri="{DCECCB84-F9BA-43D5-87BE-67443E8EF086}">
      <p15:sldGuideLst xmlns:p15="http://schemas.microsoft.com/office/powerpoint/2012/main">
        <p15:guide id="1" pos="259">
          <p15:clr>
            <a:srgbClr val="65CEFF"/>
          </p15:clr>
        </p15:guide>
        <p15:guide id="2" pos="3705">
          <p15:clr>
            <a:srgbClr val="65CEFF"/>
          </p15:clr>
        </p15:guide>
        <p15:guide id="3" pos="3978">
          <p15:clr>
            <a:srgbClr val="65CEFF"/>
          </p15:clr>
        </p15:guide>
        <p15:guide id="4" pos="6472">
          <p15:clr>
            <a:srgbClr val="65CEFF"/>
          </p15:clr>
        </p15:guide>
        <p15:guide id="5" pos="7425">
          <p15:clr>
            <a:srgbClr val="65CEFF"/>
          </p15:clr>
        </p15:guide>
        <p15:guide id="6" orient="horz" pos="302">
          <p15:clr>
            <a:srgbClr val="65CEFF"/>
          </p15:clr>
        </p15:guide>
        <p15:guide id="7" orient="horz" pos="664">
          <p15:clr>
            <a:srgbClr val="65CEFF"/>
          </p15:clr>
        </p15:guide>
        <p15:guide id="8" orient="horz" pos="891">
          <p15:clr>
            <a:srgbClr val="65CEFF"/>
          </p15:clr>
        </p15:guide>
        <p15:guide id="9" orient="horz" pos="2206">
          <p15:clr>
            <a:srgbClr val="65CEFF"/>
          </p15:clr>
        </p15:guide>
        <p15:guide id="10" orient="horz" pos="2343">
          <p15:clr>
            <a:srgbClr val="65CEFF"/>
          </p15:clr>
        </p15:guide>
        <p15:guide id="11" orient="horz" pos="3658">
          <p15:clr>
            <a:srgbClr val="65CEFF"/>
          </p15:clr>
        </p15:guide>
        <p15:guide id="12" orient="horz" pos="3885">
          <p15:clr>
            <a:srgbClr val="65CEFF"/>
          </p15:clr>
        </p15:guide>
        <p15:guide id="13" orient="horz" pos="4157">
          <p15:clr>
            <a:srgbClr val="65CE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descr="Slide headline">
            <a:extLst>
              <a:ext uri="{FF2B5EF4-FFF2-40B4-BE49-F238E27FC236}">
                <a16:creationId xmlns:a16="http://schemas.microsoft.com/office/drawing/2014/main" id="{E568133C-15D2-4F33-802E-DF15E7891829}"/>
              </a:ext>
            </a:extLst>
          </p:cNvPr>
          <p:cNvSpPr>
            <a:spLocks noGrp="1"/>
          </p:cNvSpPr>
          <p:nvPr>
            <p:ph type="title"/>
          </p:nvPr>
        </p:nvSpPr>
        <p:spPr bwMode="black"/>
        <p:txBody>
          <a:bodyPr/>
          <a:lstStyle/>
          <a:p>
            <a:r>
              <a:rPr lang="en-US" dirty="0"/>
              <a:t>Click to edit Master title style</a:t>
            </a:r>
          </a:p>
        </p:txBody>
      </p:sp>
      <p:sp>
        <p:nvSpPr>
          <p:cNvPr id="7" name="Picture Placeholder" descr="Thematic picture – please describe further">
            <a:extLst>
              <a:ext uri="{FF2B5EF4-FFF2-40B4-BE49-F238E27FC236}">
                <a16:creationId xmlns:a16="http://schemas.microsoft.com/office/drawing/2014/main" id="{90866A30-329B-420B-B42B-2C69E0DE6D9B}"/>
              </a:ext>
            </a:extLst>
          </p:cNvPr>
          <p:cNvSpPr>
            <a:spLocks noGrp="1"/>
          </p:cNvSpPr>
          <p:nvPr>
            <p:ph type="pic" sz="quarter" idx="12" hasCustomPrompt="1"/>
          </p:nvPr>
        </p:nvSpPr>
        <p:spPr bwMode="ltGray">
          <a:xfrm>
            <a:off x="411375" y="1414800"/>
            <a:ext cx="7203063" cy="4752000"/>
          </a:xfrm>
          <a:solidFill>
            <a:srgbClr val="9999A9"/>
          </a:solidFill>
        </p:spPr>
        <p:txBody>
          <a:bodyPr lIns="144000" tIns="108000" rIns="144000" bIns="108000">
            <a:noAutofit/>
          </a:bodyPr>
          <a:lstStyle/>
          <a:p>
            <a:r>
              <a:rPr lang="en-US" dirty="0"/>
              <a:t>Thematic picture</a:t>
            </a:r>
          </a:p>
        </p:txBody>
      </p:sp>
      <p:sp>
        <p:nvSpPr>
          <p:cNvPr id="4" name="Copy" descr="Content text frame">
            <a:extLst>
              <a:ext uri="{FF2B5EF4-FFF2-40B4-BE49-F238E27FC236}">
                <a16:creationId xmlns:a16="http://schemas.microsoft.com/office/drawing/2014/main" id="{BF3FF41E-3844-4153-B955-A1F3E9EC1D30}"/>
              </a:ext>
            </a:extLst>
          </p:cNvPr>
          <p:cNvSpPr>
            <a:spLocks noGrp="1"/>
          </p:cNvSpPr>
          <p:nvPr>
            <p:ph sz="half" idx="2"/>
          </p:nvPr>
        </p:nvSpPr>
        <p:spPr bwMode="black">
          <a:xfrm>
            <a:off x="8047378" y="1414800"/>
            <a:ext cx="3745950" cy="475200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9" name="Siemens Logo" descr="Siemens logo">
            <a:extLst>
              <a:ext uri="{FF2B5EF4-FFF2-40B4-BE49-F238E27FC236}">
                <a16:creationId xmlns:a16="http://schemas.microsoft.com/office/drawing/2014/main" id="{F468BE17-5D03-45C2-9D37-CF354AAA9589}"/>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3" name="Footer Placeholder" descr="Footer with copyright, author and department information, and date">
            <a:extLst>
              <a:ext uri="{FF2B5EF4-FFF2-40B4-BE49-F238E27FC236}">
                <a16:creationId xmlns:a16="http://schemas.microsoft.com/office/drawing/2014/main" id="{33756E69-CA2F-47EC-9D32-CB09C4CD83F1}"/>
              </a:ext>
            </a:extLst>
          </p:cNvPr>
          <p:cNvSpPr>
            <a:spLocks noGrp="1"/>
          </p:cNvSpPr>
          <p:nvPr>
            <p:ph type="ftr" sz="quarter" idx="13"/>
          </p:nvPr>
        </p:nvSpPr>
        <p:spPr bwMode="black"/>
        <p:txBody>
          <a:bodyPr/>
          <a:lstStyle/>
          <a:p>
            <a:pPr>
              <a:lnSpc>
                <a:spcPct val="100000"/>
              </a:lnSpc>
            </a:pPr>
            <a:r>
              <a:rPr lang="it-IT"/>
              <a:t>Senza restrizione | © Siemens 2023 | Versione 08/2023</a:t>
            </a:r>
            <a:endParaRPr lang="en-US" dirty="0"/>
          </a:p>
        </p:txBody>
      </p:sp>
      <p:sp>
        <p:nvSpPr>
          <p:cNvPr id="5" name="Slide Number Placeholder">
            <a:extLst>
              <a:ext uri="{FF2B5EF4-FFF2-40B4-BE49-F238E27FC236}">
                <a16:creationId xmlns:a16="http://schemas.microsoft.com/office/drawing/2014/main" id="{95022CCB-0484-488B-8637-222C3919B0F7}"/>
              </a:ext>
              <a:ext uri="{C183D7F6-B498-43B3-948B-1728B52AA6E4}">
                <adec:decorative xmlns:adec="http://schemas.microsoft.com/office/drawing/2017/decorative" val="1"/>
              </a:ext>
            </a:extLst>
          </p:cNvPr>
          <p:cNvSpPr>
            <a:spLocks noGrp="1"/>
          </p:cNvSpPr>
          <p:nvPr>
            <p:ph type="sldNum" sz="quarter" idx="14"/>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070743125"/>
      </p:ext>
    </p:extLst>
  </p:cSld>
  <p:clrMapOvr>
    <a:masterClrMapping/>
  </p:clrMapOvr>
  <p:extLst>
    <p:ext uri="{DCECCB84-F9BA-43D5-87BE-67443E8EF086}">
      <p15:sldGuideLst xmlns:p15="http://schemas.microsoft.com/office/powerpoint/2012/main">
        <p15:guide id="1" pos="259">
          <p15:clr>
            <a:srgbClr val="65CEFF"/>
          </p15:clr>
        </p15:guide>
        <p15:guide id="2" pos="4794">
          <p15:clr>
            <a:srgbClr val="65CEFF"/>
          </p15:clr>
        </p15:guide>
        <p15:guide id="3" pos="5066">
          <p15:clr>
            <a:srgbClr val="65CEFF"/>
          </p15:clr>
        </p15:guide>
        <p15:guide id="4" pos="6472">
          <p15:clr>
            <a:srgbClr val="65CEFF"/>
          </p15:clr>
        </p15:guide>
        <p15:guide id="5" pos="7425">
          <p15:clr>
            <a:srgbClr val="65CEFF"/>
          </p15:clr>
        </p15:guide>
        <p15:guide id="6" orient="horz" pos="302">
          <p15:clr>
            <a:srgbClr val="65CEFF"/>
          </p15:clr>
        </p15:guide>
        <p15:guide id="7" orient="horz" pos="664">
          <p15:clr>
            <a:srgbClr val="65CEFF"/>
          </p15:clr>
        </p15:guide>
        <p15:guide id="8" orient="horz" pos="891">
          <p15:clr>
            <a:srgbClr val="65CEFF"/>
          </p15:clr>
        </p15:guide>
        <p15:guide id="9" orient="horz" pos="3658">
          <p15:clr>
            <a:srgbClr val="65CEFF"/>
          </p15:clr>
        </p15:guide>
        <p15:guide id="10" orient="horz" pos="3885">
          <p15:clr>
            <a:srgbClr val="65CEFF"/>
          </p15:clr>
        </p15:guide>
        <p15:guide id="11" orient="horz" pos="4157">
          <p15:clr>
            <a:srgbClr val="65CE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table (large)">
    <p:spTree>
      <p:nvGrpSpPr>
        <p:cNvPr id="1" name=""/>
        <p:cNvGrpSpPr/>
        <p:nvPr/>
      </p:nvGrpSpPr>
      <p:grpSpPr>
        <a:xfrm>
          <a:off x="0" y="0"/>
          <a:ext cx="0" cy="0"/>
          <a:chOff x="0" y="0"/>
          <a:chExt cx="0" cy="0"/>
        </a:xfrm>
      </p:grpSpPr>
      <p:sp>
        <p:nvSpPr>
          <p:cNvPr id="7" name="Title" descr="Slide headline">
            <a:extLst>
              <a:ext uri="{FF2B5EF4-FFF2-40B4-BE49-F238E27FC236}">
                <a16:creationId xmlns:a16="http://schemas.microsoft.com/office/drawing/2014/main" id="{9C4633C1-8D3E-45A5-A522-817574663A85}"/>
              </a:ext>
            </a:extLst>
          </p:cNvPr>
          <p:cNvSpPr>
            <a:spLocks noGrp="1"/>
          </p:cNvSpPr>
          <p:nvPr>
            <p:ph type="title"/>
          </p:nvPr>
        </p:nvSpPr>
        <p:spPr bwMode="black"/>
        <p:txBody>
          <a:bodyPr/>
          <a:lstStyle>
            <a:lvl1pPr>
              <a:defRPr>
                <a:solidFill>
                  <a:schemeClr val="accent1"/>
                </a:solidFill>
              </a:defRPr>
            </a:lvl1pPr>
          </a:lstStyle>
          <a:p>
            <a:r>
              <a:rPr lang="en-US" dirty="0"/>
              <a:t>Click to edit Master title style</a:t>
            </a:r>
          </a:p>
        </p:txBody>
      </p:sp>
      <p:sp>
        <p:nvSpPr>
          <p:cNvPr id="6" name="Table Placeholder" descr="Content table  frame">
            <a:extLst>
              <a:ext uri="{FF2B5EF4-FFF2-40B4-BE49-F238E27FC236}">
                <a16:creationId xmlns:a16="http://schemas.microsoft.com/office/drawing/2014/main" id="{D41D1FE0-EDDA-47B8-BF1F-831D4733C32A}"/>
              </a:ext>
            </a:extLst>
          </p:cNvPr>
          <p:cNvSpPr>
            <a:spLocks noGrp="1"/>
          </p:cNvSpPr>
          <p:nvPr>
            <p:ph type="tbl" sz="quarter" idx="12"/>
          </p:nvPr>
        </p:nvSpPr>
        <p:spPr bwMode="black">
          <a:xfrm>
            <a:off x="405023" y="1414461"/>
            <a:ext cx="11381951" cy="4392000"/>
          </a:xfrm>
        </p:spPr>
        <p:txBody>
          <a:bodyPr/>
          <a:lstStyle/>
          <a:p>
            <a:endParaRPr lang="en-US" dirty="0"/>
          </a:p>
        </p:txBody>
      </p:sp>
      <p:pic>
        <p:nvPicPr>
          <p:cNvPr id="9" name="Siemens Logo" descr="Siemens logo">
            <a:extLst>
              <a:ext uri="{FF2B5EF4-FFF2-40B4-BE49-F238E27FC236}">
                <a16:creationId xmlns:a16="http://schemas.microsoft.com/office/drawing/2014/main" id="{2EA6CE5F-6FF7-4E0A-AEB2-1A7C43CE05C1}"/>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3" name="Footer Placeholder" descr="Footer with copyright, author and department information, and date">
            <a:extLst>
              <a:ext uri="{FF2B5EF4-FFF2-40B4-BE49-F238E27FC236}">
                <a16:creationId xmlns:a16="http://schemas.microsoft.com/office/drawing/2014/main" id="{9CEA2FAD-1597-4F5C-878D-02CB854024F3}"/>
              </a:ext>
            </a:extLst>
          </p:cNvPr>
          <p:cNvSpPr>
            <a:spLocks noGrp="1"/>
          </p:cNvSpPr>
          <p:nvPr>
            <p:ph type="ftr" sz="quarter" idx="13"/>
          </p:nvPr>
        </p:nvSpPr>
        <p:spPr bwMode="black"/>
        <p:txBody>
          <a:bodyPr/>
          <a:lstStyle/>
          <a:p>
            <a:pPr>
              <a:lnSpc>
                <a:spcPct val="100000"/>
              </a:lnSpc>
            </a:pPr>
            <a:r>
              <a:rPr lang="it-IT"/>
              <a:t>Senza restrizione | © Siemens 2023 | Versione 08/2023</a:t>
            </a:r>
            <a:endParaRPr lang="en-US" dirty="0"/>
          </a:p>
        </p:txBody>
      </p:sp>
      <p:sp>
        <p:nvSpPr>
          <p:cNvPr id="5" name="Slide Number Placeholder">
            <a:extLst>
              <a:ext uri="{FF2B5EF4-FFF2-40B4-BE49-F238E27FC236}">
                <a16:creationId xmlns:a16="http://schemas.microsoft.com/office/drawing/2014/main" id="{CE0A22CB-5E69-4817-B713-C02B97CF6B91}"/>
              </a:ext>
              <a:ext uri="{C183D7F6-B498-43B3-948B-1728B52AA6E4}">
                <adec:decorative xmlns:adec="http://schemas.microsoft.com/office/drawing/2017/decorative" val="1"/>
              </a:ext>
            </a:extLst>
          </p:cNvPr>
          <p:cNvSpPr>
            <a:spLocks noGrp="1"/>
          </p:cNvSpPr>
          <p:nvPr>
            <p:ph type="sldNum" sz="quarter" idx="14"/>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54534679"/>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302">
          <p15:clr>
            <a:srgbClr val="65CEFF"/>
          </p15:clr>
        </p15:guide>
        <p15:guide id="5" orient="horz" pos="664">
          <p15:clr>
            <a:srgbClr val="65CEFF"/>
          </p15:clr>
        </p15:guide>
        <p15:guide id="6" orient="horz" pos="891">
          <p15:clr>
            <a:srgbClr val="65CEFF"/>
          </p15:clr>
        </p15:guide>
        <p15:guide id="7" orient="horz" pos="3658">
          <p15:clr>
            <a:srgbClr val="65CEFF"/>
          </p15:clr>
        </p15:guide>
        <p15:guide id="8" orient="horz" pos="3885">
          <p15:clr>
            <a:srgbClr val="65CEFF"/>
          </p15:clr>
        </p15:guide>
        <p15:guide id="9" orient="horz" pos="4157">
          <p15:clr>
            <a:srgbClr val="65CE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cess flow">
    <p:bg>
      <p:bgRef idx="1001">
        <a:schemeClr val="bg2"/>
      </p:bgRef>
    </p:bg>
    <p:spTree>
      <p:nvGrpSpPr>
        <p:cNvPr id="1" name=""/>
        <p:cNvGrpSpPr/>
        <p:nvPr/>
      </p:nvGrpSpPr>
      <p:grpSpPr>
        <a:xfrm>
          <a:off x="0" y="0"/>
          <a:ext cx="0" cy="0"/>
          <a:chOff x="0" y="0"/>
          <a:chExt cx="0" cy="0"/>
        </a:xfrm>
      </p:grpSpPr>
      <p:sp>
        <p:nvSpPr>
          <p:cNvPr id="5" name="Title" descr="Slide headline">
            <a:extLst>
              <a:ext uri="{FF2B5EF4-FFF2-40B4-BE49-F238E27FC236}">
                <a16:creationId xmlns:a16="http://schemas.microsoft.com/office/drawing/2014/main" id="{9F2A455C-53B1-4792-8EA9-F00926C48E39}"/>
              </a:ext>
            </a:extLst>
          </p:cNvPr>
          <p:cNvSpPr>
            <a:spLocks noGrp="1"/>
          </p:cNvSpPr>
          <p:nvPr>
            <p:ph type="title"/>
          </p:nvPr>
        </p:nvSpPr>
        <p:spPr bwMode="black"/>
        <p:txBody>
          <a:bodyPr/>
          <a:lstStyle>
            <a:lvl1pPr>
              <a:defRPr>
                <a:solidFill>
                  <a:schemeClr val="tx1"/>
                </a:solidFill>
              </a:defRPr>
            </a:lvl1pPr>
          </a:lstStyle>
          <a:p>
            <a:r>
              <a:rPr lang="en-US" dirty="0"/>
              <a:t>Click to edit Master title style</a:t>
            </a:r>
          </a:p>
        </p:txBody>
      </p:sp>
      <p:sp>
        <p:nvSpPr>
          <p:cNvPr id="3" name="Copy 1" descr="Content text frame">
            <a:extLst>
              <a:ext uri="{FF2B5EF4-FFF2-40B4-BE49-F238E27FC236}">
                <a16:creationId xmlns:a16="http://schemas.microsoft.com/office/drawing/2014/main" id="{9CE7E2D8-94E8-4FE6-93A5-924CA3EC5315}"/>
              </a:ext>
            </a:extLst>
          </p:cNvPr>
          <p:cNvSpPr>
            <a:spLocks noGrp="1"/>
          </p:cNvSpPr>
          <p:nvPr>
            <p:ph idx="1"/>
          </p:nvPr>
        </p:nvSpPr>
        <p:spPr bwMode="black">
          <a:xfrm>
            <a:off x="411376" y="1414462"/>
            <a:ext cx="3601875" cy="4392000"/>
          </a:xfrm>
          <a:prstGeom prst="rect">
            <a:avLst/>
          </a:prstGeom>
          <a:ln w="19050">
            <a:solidFill>
              <a:schemeClr val="accent1"/>
            </a:solidFill>
          </a:ln>
        </p:spPr>
        <p:txBody>
          <a:bodyPr lIns="216000" tIns="144000" rIns="216000" bIns="144000">
            <a:noAutofit/>
          </a:bodyPr>
          <a:lstStyle>
            <a:lvl1pPr>
              <a:defRPr>
                <a:ln>
                  <a:noFill/>
                </a:ln>
              </a:defRPr>
            </a:lvl1pPr>
            <a:lvl2pPr>
              <a:buClr>
                <a:schemeClr val="tx1"/>
              </a:buClr>
              <a:defRPr>
                <a:ln>
                  <a:noFill/>
                </a:ln>
              </a:defRPr>
            </a:lvl2pPr>
            <a:lvl3pPr>
              <a:buClr>
                <a:schemeClr val="tx1"/>
              </a:buClr>
              <a:defRPr>
                <a:ln>
                  <a:noFill/>
                </a:ln>
              </a:defRPr>
            </a:lvl3pPr>
            <a:lvl4pPr>
              <a:buClr>
                <a:schemeClr val="tx1"/>
              </a:buClr>
              <a:defRPr>
                <a:ln>
                  <a:noFill/>
                </a:ln>
              </a:defRPr>
            </a:lvl4pPr>
            <a:lvl5pPr>
              <a:buClr>
                <a:schemeClr val="tx1"/>
              </a:buClr>
              <a:defRPr>
                <a:ln>
                  <a:noFill/>
                </a:ln>
              </a:defRPr>
            </a:lvl5pPr>
            <a:lvl6pPr>
              <a:buClr>
                <a:schemeClr val="tx1"/>
              </a:buClr>
              <a:defRPr>
                <a:ln>
                  <a:noFill/>
                </a:ln>
              </a:defRPr>
            </a:lvl6pPr>
            <a:lvl7pPr>
              <a:buClr>
                <a:schemeClr val="tx1"/>
              </a:buClr>
              <a:defRPr>
                <a:ln>
                  <a:noFill/>
                </a:ln>
              </a:defRPr>
            </a:lvl7pPr>
            <a:lvl8pPr>
              <a:buClr>
                <a:schemeClr val="tx1"/>
              </a:buClr>
              <a:defRPr>
                <a:ln>
                  <a:noFill/>
                </a:ln>
              </a:defRPr>
            </a:lvl8pPr>
            <a:lvl9pPr>
              <a:buClr>
                <a:schemeClr val="tx1"/>
              </a:buClr>
              <a:defRPr>
                <a:ln>
                  <a:noFill/>
                </a:ln>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py 2" descr="Content text frame">
            <a:extLst>
              <a:ext uri="{FF2B5EF4-FFF2-40B4-BE49-F238E27FC236}">
                <a16:creationId xmlns:a16="http://schemas.microsoft.com/office/drawing/2014/main" id="{3AC3CE10-0C4B-4A11-BA76-8CAFED13661C}"/>
              </a:ext>
            </a:extLst>
          </p:cNvPr>
          <p:cNvSpPr>
            <a:spLocks noGrp="1"/>
          </p:cNvSpPr>
          <p:nvPr>
            <p:ph idx="13"/>
          </p:nvPr>
        </p:nvSpPr>
        <p:spPr bwMode="black">
          <a:xfrm>
            <a:off x="4301415" y="1414462"/>
            <a:ext cx="3601875" cy="4392000"/>
          </a:xfrm>
          <a:prstGeom prst="rect">
            <a:avLst/>
          </a:prstGeom>
          <a:ln w="19050">
            <a:solidFill>
              <a:schemeClr val="accent1"/>
            </a:solidFill>
          </a:ln>
        </p:spPr>
        <p:txBody>
          <a:bodyPr lIns="216000" tIns="144000" rIns="216000" bIns="144000">
            <a:noAutofit/>
          </a:bodyPr>
          <a:lstStyle>
            <a:lvl1pPr>
              <a:defRPr>
                <a:ln>
                  <a:noFill/>
                </a:ln>
              </a:defRPr>
            </a:lvl1pPr>
            <a:lvl2pPr>
              <a:buClr>
                <a:schemeClr val="tx1"/>
              </a:buClr>
              <a:defRPr>
                <a:ln>
                  <a:noFill/>
                </a:ln>
              </a:defRPr>
            </a:lvl2pPr>
            <a:lvl3pPr>
              <a:buClr>
                <a:schemeClr val="tx1"/>
              </a:buClr>
              <a:defRPr>
                <a:ln>
                  <a:noFill/>
                </a:ln>
              </a:defRPr>
            </a:lvl3pPr>
            <a:lvl4pPr>
              <a:buClr>
                <a:schemeClr val="tx1"/>
              </a:buClr>
              <a:defRPr>
                <a:ln>
                  <a:noFill/>
                </a:ln>
              </a:defRPr>
            </a:lvl4pPr>
            <a:lvl5pPr>
              <a:buClr>
                <a:schemeClr val="tx1"/>
              </a:buClr>
              <a:defRPr>
                <a:ln>
                  <a:noFill/>
                </a:ln>
              </a:defRPr>
            </a:lvl5pPr>
            <a:lvl6pPr>
              <a:buClr>
                <a:schemeClr val="tx1"/>
              </a:buClr>
              <a:defRPr>
                <a:ln>
                  <a:noFill/>
                </a:ln>
              </a:defRPr>
            </a:lvl6pPr>
            <a:lvl7pPr>
              <a:buClr>
                <a:schemeClr val="tx1"/>
              </a:buClr>
              <a:defRPr>
                <a:ln>
                  <a:noFill/>
                </a:ln>
              </a:defRPr>
            </a:lvl7pPr>
            <a:lvl8pPr>
              <a:buClr>
                <a:schemeClr val="tx1"/>
              </a:buClr>
              <a:defRPr>
                <a:ln>
                  <a:noFill/>
                </a:ln>
              </a:defRPr>
            </a:lvl8pPr>
            <a:lvl9pPr>
              <a:buClr>
                <a:schemeClr val="tx1"/>
              </a:buClr>
              <a:defRPr>
                <a:ln>
                  <a:noFill/>
                </a:ln>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py 3" descr="Content text frame (highlight)">
            <a:extLst>
              <a:ext uri="{FF2B5EF4-FFF2-40B4-BE49-F238E27FC236}">
                <a16:creationId xmlns:a16="http://schemas.microsoft.com/office/drawing/2014/main" id="{E840DCCC-8E77-40B8-B94B-A4D3A4D77826}"/>
              </a:ext>
            </a:extLst>
          </p:cNvPr>
          <p:cNvSpPr>
            <a:spLocks noGrp="1"/>
          </p:cNvSpPr>
          <p:nvPr>
            <p:ph idx="12"/>
          </p:nvPr>
        </p:nvSpPr>
        <p:spPr bwMode="blackWhite">
          <a:xfrm>
            <a:off x="8191453" y="1414462"/>
            <a:ext cx="3601875" cy="4392000"/>
          </a:xfrm>
          <a:prstGeom prst="rect">
            <a:avLst/>
          </a:prstGeom>
          <a:solidFill>
            <a:schemeClr val="accent1"/>
          </a:solidFill>
          <a:ln w="19050">
            <a:solidFill>
              <a:srgbClr val="009999"/>
            </a:solidFill>
          </a:ln>
        </p:spPr>
        <p:txBody>
          <a:bodyPr lIns="216000" tIns="144000" rIns="216000" bIns="144000">
            <a:noAutofit/>
          </a:bodyP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9" name="Siemens Logo" descr="Siemens logo">
            <a:extLst>
              <a:ext uri="{FF2B5EF4-FFF2-40B4-BE49-F238E27FC236}">
                <a16:creationId xmlns:a16="http://schemas.microsoft.com/office/drawing/2014/main" id="{E5DDD55C-5C17-4BCD-A9BB-FE8A69DC48DE}"/>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40727" y="6418800"/>
            <a:ext cx="1152600" cy="183168"/>
          </a:xfrm>
          <a:prstGeom prst="rect">
            <a:avLst/>
          </a:prstGeom>
        </p:spPr>
      </p:pic>
      <p:sp>
        <p:nvSpPr>
          <p:cNvPr id="6" name="Footer Placeholder" descr="Footer with copyright, author and department information, and date">
            <a:extLst>
              <a:ext uri="{FF2B5EF4-FFF2-40B4-BE49-F238E27FC236}">
                <a16:creationId xmlns:a16="http://schemas.microsoft.com/office/drawing/2014/main" id="{91FCCEDD-7521-4BD5-8A32-A62DA6246709}"/>
              </a:ext>
            </a:extLst>
          </p:cNvPr>
          <p:cNvSpPr>
            <a:spLocks noGrp="1"/>
          </p:cNvSpPr>
          <p:nvPr>
            <p:ph type="ftr" sz="quarter" idx="14"/>
          </p:nvPr>
        </p:nvSpPr>
        <p:spPr bwMode="black"/>
        <p:txBody>
          <a:bodyPr/>
          <a:lstStyle/>
          <a:p>
            <a:pPr>
              <a:lnSpc>
                <a:spcPct val="100000"/>
              </a:lnSpc>
            </a:pPr>
            <a:r>
              <a:rPr lang="it-IT"/>
              <a:t>Senza restrizione | © Siemens 2023 | Versione 08/2023</a:t>
            </a:r>
            <a:endParaRPr lang="en-US" dirty="0"/>
          </a:p>
        </p:txBody>
      </p:sp>
      <p:sp>
        <p:nvSpPr>
          <p:cNvPr id="7" name="Slide Number Placeholder">
            <a:extLst>
              <a:ext uri="{FF2B5EF4-FFF2-40B4-BE49-F238E27FC236}">
                <a16:creationId xmlns:a16="http://schemas.microsoft.com/office/drawing/2014/main" id="{DC2AAE3E-7F56-4838-BCE7-6B966549F4DA}"/>
              </a:ext>
              <a:ext uri="{C183D7F6-B498-43B3-948B-1728B52AA6E4}">
                <adec:decorative xmlns:adec="http://schemas.microsoft.com/office/drawing/2017/decorative" val="1"/>
              </a:ext>
            </a:extLst>
          </p:cNvPr>
          <p:cNvSpPr>
            <a:spLocks noGrp="1"/>
          </p:cNvSpPr>
          <p:nvPr>
            <p:ph type="sldNum" sz="quarter" idx="15"/>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6820140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4975">
          <p15:clr>
            <a:srgbClr val="65CEFF"/>
          </p15:clr>
        </p15:guide>
        <p15:guide id="5" pos="5157">
          <p15:clr>
            <a:srgbClr val="65CEFF"/>
          </p15:clr>
        </p15:guide>
        <p15:guide id="6" pos="6472">
          <p15:clr>
            <a:srgbClr val="65CEFF"/>
          </p15:clr>
        </p15:guide>
        <p15:guide id="7" pos="7425">
          <p15:clr>
            <a:srgbClr val="65CEFF"/>
          </p15:clr>
        </p15:guide>
        <p15:guide id="8" orient="horz" pos="302">
          <p15:clr>
            <a:srgbClr val="65CEFF"/>
          </p15:clr>
        </p15:guide>
        <p15:guide id="9" orient="horz" pos="664">
          <p15:clr>
            <a:srgbClr val="65CEFF"/>
          </p15:clr>
        </p15:guide>
        <p15:guide id="10" orient="horz" pos="891">
          <p15:clr>
            <a:srgbClr val="65CEFF"/>
          </p15:clr>
        </p15:guide>
        <p15:guide id="11" orient="horz" pos="3658">
          <p15:clr>
            <a:srgbClr val="65CEFF"/>
          </p15:clr>
        </p15:guide>
        <p15:guide id="12" orient="horz" pos="3885">
          <p15:clr>
            <a:srgbClr val="65CEFF"/>
          </p15:clr>
        </p15:guide>
        <p15:guide id="13" orient="horz" pos="4157">
          <p15:clr>
            <a:srgbClr val="65CE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dark">
    <p:bg>
      <p:bgPr>
        <a:solidFill>
          <a:schemeClr val="bg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00B813CE-4DD6-4EAD-800B-047C0542F19B}"/>
              </a:ext>
            </a:extLst>
          </p:cNvPr>
          <p:cNvSpPr>
            <a:spLocks noGrp="1"/>
          </p:cNvSpPr>
          <p:nvPr>
            <p:ph type="title"/>
          </p:nvPr>
        </p:nvSpPr>
        <p:spPr>
          <a:xfrm>
            <a:off x="410614" y="-540000"/>
            <a:ext cx="9869134" cy="360000"/>
          </a:xfrm>
        </p:spPr>
        <p:txBody>
          <a:bodyPr/>
          <a:lstStyle>
            <a:lvl1pPr>
              <a:defRPr b="0">
                <a:solidFill>
                  <a:schemeClr val="accent1">
                    <a:alpha val="0"/>
                  </a:schemeClr>
                </a:solidFill>
              </a:defRPr>
            </a:lvl1pPr>
          </a:lstStyle>
          <a:p>
            <a:r>
              <a:rPr lang="en-US" dirty="0"/>
              <a:t>Click to edit Master title style</a:t>
            </a:r>
          </a:p>
        </p:txBody>
      </p:sp>
      <p:sp>
        <p:nvSpPr>
          <p:cNvPr id="7" name="Copy" descr="Quote text frame">
            <a:extLst>
              <a:ext uri="{FF2B5EF4-FFF2-40B4-BE49-F238E27FC236}">
                <a16:creationId xmlns:a16="http://schemas.microsoft.com/office/drawing/2014/main" id="{9E21D6DF-C9DB-4F02-863A-C5513347A27E}"/>
              </a:ext>
            </a:extLst>
          </p:cNvPr>
          <p:cNvSpPr>
            <a:spLocks noGrp="1"/>
          </p:cNvSpPr>
          <p:nvPr>
            <p:ph type="body" sz="quarter" idx="12" hasCustomPrompt="1"/>
          </p:nvPr>
        </p:nvSpPr>
        <p:spPr bwMode="black">
          <a:xfrm>
            <a:off x="1022932" y="1702799"/>
            <a:ext cx="9256819" cy="4104000"/>
          </a:xfrm>
        </p:spPr>
        <p:txBody>
          <a:bodyPr>
            <a:noAutofit/>
          </a:bodyPr>
          <a:lstStyle>
            <a:lvl1pPr marL="0">
              <a:lnSpc>
                <a:spcPct val="110000"/>
              </a:lnSpc>
              <a:spcAft>
                <a:spcPts val="0"/>
              </a:spcAft>
              <a:defRPr sz="4800" b="0">
                <a:solidFill>
                  <a:schemeClr val="tx1"/>
                </a:solidFill>
              </a:defRPr>
            </a:lvl1pPr>
            <a:lvl2pPr marL="36000" indent="0">
              <a:lnSpc>
                <a:spcPct val="110000"/>
              </a:lnSpc>
              <a:spcBef>
                <a:spcPts val="600"/>
              </a:spcBef>
              <a:spcAft>
                <a:spcPts val="0"/>
              </a:spcAft>
              <a:buNone/>
              <a:defRPr sz="1800"/>
            </a:lvl2pPr>
            <a:lvl3pPr marL="36000" indent="0">
              <a:lnSpc>
                <a:spcPct val="110000"/>
              </a:lnSpc>
              <a:spcBef>
                <a:spcPts val="600"/>
              </a:spcBef>
              <a:spcAft>
                <a:spcPts val="0"/>
              </a:spcAft>
              <a:buNone/>
              <a:defRPr sz="1800">
                <a:solidFill>
                  <a:schemeClr val="tx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1" name="Quote marks">
            <a:extLst>
              <a:ext uri="{FF2B5EF4-FFF2-40B4-BE49-F238E27FC236}">
                <a16:creationId xmlns:a16="http://schemas.microsoft.com/office/drawing/2014/main" id="{916E4245-F21C-4EAB-8B26-FEA21C26067F}"/>
              </a:ext>
              <a:ext uri="{C183D7F6-B498-43B3-948B-1728B52AA6E4}">
                <adec:decorative xmlns:adec="http://schemas.microsoft.com/office/drawing/2017/decorative" val="1"/>
              </a:ext>
            </a:extLst>
          </p:cNvPr>
          <p:cNvSpPr/>
          <p:nvPr userDrawn="1"/>
        </p:nvSpPr>
        <p:spPr bwMode="ltGray">
          <a:xfrm>
            <a:off x="1058952" y="766763"/>
            <a:ext cx="908364"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15000">
                <a:srgbClr val="00FFB9"/>
              </a:gs>
              <a:gs pos="80000">
                <a:srgbClr val="00E6DC"/>
              </a:gs>
            </a:gsLst>
            <a:lin ang="5400000" scaled="1"/>
          </a:gradFill>
          <a:ln w="61580" cap="flat">
            <a:noFill/>
            <a:prstDash val="solid"/>
            <a:miter/>
          </a:ln>
        </p:spPr>
        <p:txBody>
          <a:bodyPr rtlCol="0" anchor="ctr"/>
          <a:lstStyle/>
          <a:p>
            <a:endParaRPr lang="en-US" dirty="0"/>
          </a:p>
        </p:txBody>
      </p:sp>
      <p:pic>
        <p:nvPicPr>
          <p:cNvPr id="8" name="Siemens Logo" descr="Siemens logo">
            <a:extLst>
              <a:ext uri="{FF2B5EF4-FFF2-40B4-BE49-F238E27FC236}">
                <a16:creationId xmlns:a16="http://schemas.microsoft.com/office/drawing/2014/main" id="{AF2E271F-5AF7-408E-9752-03D1D6448EAA}"/>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40727" y="6418800"/>
            <a:ext cx="1152600" cy="183168"/>
          </a:xfrm>
          <a:prstGeom prst="rect">
            <a:avLst/>
          </a:prstGeom>
        </p:spPr>
      </p:pic>
      <p:sp>
        <p:nvSpPr>
          <p:cNvPr id="2" name="Footer Placeholder" descr="Footer with copyright, author and department information, and date">
            <a:extLst>
              <a:ext uri="{FF2B5EF4-FFF2-40B4-BE49-F238E27FC236}">
                <a16:creationId xmlns:a16="http://schemas.microsoft.com/office/drawing/2014/main" id="{EC4F35EF-AC94-4800-9CB7-CA49CAFDD249}"/>
              </a:ext>
            </a:extLst>
          </p:cNvPr>
          <p:cNvSpPr>
            <a:spLocks noGrp="1"/>
          </p:cNvSpPr>
          <p:nvPr>
            <p:ph type="ftr" sz="quarter" idx="13"/>
          </p:nvPr>
        </p:nvSpPr>
        <p:spPr bwMode="black"/>
        <p:txBody>
          <a:bodyPr/>
          <a:lstStyle/>
          <a:p>
            <a:pPr>
              <a:lnSpc>
                <a:spcPct val="100000"/>
              </a:lnSpc>
            </a:pPr>
            <a:r>
              <a:rPr lang="it-IT"/>
              <a:t>Senza restrizione | © Siemens 2023 | Versione 08/2023</a:t>
            </a:r>
            <a:endParaRPr lang="en-US" dirty="0"/>
          </a:p>
        </p:txBody>
      </p:sp>
      <p:sp>
        <p:nvSpPr>
          <p:cNvPr id="3" name="Slide Number Placeholder">
            <a:extLst>
              <a:ext uri="{FF2B5EF4-FFF2-40B4-BE49-F238E27FC236}">
                <a16:creationId xmlns:a16="http://schemas.microsoft.com/office/drawing/2014/main" id="{CCC7FBE7-01B9-4EC8-8BE1-F416F7C5B7AA}"/>
              </a:ext>
              <a:ext uri="{C183D7F6-B498-43B3-948B-1728B52AA6E4}">
                <adec:decorative xmlns:adec="http://schemas.microsoft.com/office/drawing/2017/decorative" val="1"/>
              </a:ext>
            </a:extLst>
          </p:cNvPr>
          <p:cNvSpPr>
            <a:spLocks noGrp="1"/>
          </p:cNvSpPr>
          <p:nvPr>
            <p:ph type="sldNum" sz="quarter" idx="14"/>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7038833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91">
          <p15:clr>
            <a:srgbClr val="65CEFF"/>
          </p15:clr>
        </p15:guide>
        <p15:guide id="5" orient="horz" pos="1073">
          <p15:clr>
            <a:srgbClr val="65CEFF"/>
          </p15:clr>
        </p15:guide>
        <p15:guide id="6" orient="horz" pos="3658">
          <p15:clr>
            <a:srgbClr val="65CEFF"/>
          </p15:clr>
        </p15:guide>
        <p15:guide id="7" orient="horz" pos="3885">
          <p15:clr>
            <a:srgbClr val="65CEFF"/>
          </p15:clr>
        </p15:guide>
        <p15:guide id="8" orient="horz" pos="4157">
          <p15:clr>
            <a:srgbClr val="65CE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icture dark 48pt">
    <p:bg>
      <p:bgRef idx="1001">
        <a:schemeClr val="bg2"/>
      </p:bgRef>
    </p:bg>
    <p:spTree>
      <p:nvGrpSpPr>
        <p:cNvPr id="1" name=""/>
        <p:cNvGrpSpPr/>
        <p:nvPr/>
      </p:nvGrpSpPr>
      <p:grpSpPr>
        <a:xfrm>
          <a:off x="0" y="0"/>
          <a:ext cx="0" cy="0"/>
          <a:chOff x="0" y="0"/>
          <a:chExt cx="0" cy="0"/>
        </a:xfrm>
      </p:grpSpPr>
      <p:sp>
        <p:nvSpPr>
          <p:cNvPr id="2" name="Title" descr="Headline of the presentation">
            <a:extLst>
              <a:ext uri="{FF2B5EF4-FFF2-40B4-BE49-F238E27FC236}">
                <a16:creationId xmlns:a16="http://schemas.microsoft.com/office/drawing/2014/main" id="{8620440E-BF1B-417E-87A5-35990130B3FF}"/>
              </a:ext>
            </a:extLst>
          </p:cNvPr>
          <p:cNvSpPr>
            <a:spLocks noGrp="1"/>
          </p:cNvSpPr>
          <p:nvPr>
            <p:ph type="title" hasCustomPrompt="1"/>
          </p:nvPr>
        </p:nvSpPr>
        <p:spPr bwMode="black">
          <a:xfrm>
            <a:off x="410615" y="3780000"/>
            <a:ext cx="9292475" cy="1477328"/>
          </a:xfrm>
          <a:noFill/>
        </p:spPr>
        <p:txBody>
          <a:bodyPr rIns="0" bIns="0" anchor="t">
            <a:spAutoFit/>
          </a:bodyPr>
          <a:lstStyle>
            <a:lvl1pPr marL="0">
              <a:lnSpc>
                <a:spcPct val="100000"/>
              </a:lnSpc>
              <a:defRPr sz="4800" b="0">
                <a:solidFill>
                  <a:schemeClr val="tx1"/>
                </a:solidFill>
              </a:defRPr>
            </a:lvl1pPr>
          </a:lstStyle>
          <a:p>
            <a:r>
              <a:rPr lang="en-US" dirty="0"/>
              <a:t>Title chart with picture, </a:t>
            </a:r>
            <a:br>
              <a:rPr lang="en-US" dirty="0"/>
            </a:br>
            <a:r>
              <a:rPr lang="en-US" dirty="0"/>
              <a:t>Arial Regular, 48 </a:t>
            </a:r>
            <a:r>
              <a:rPr lang="en-US" dirty="0" err="1"/>
              <a:t>pt</a:t>
            </a:r>
            <a:endParaRPr lang="en-US" dirty="0"/>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6" y="5256000"/>
            <a:ext cx="9292838"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8" name="Picture Placeholder" descr="Title picture – please describe further">
            <a:extLst>
              <a:ext uri="{FF2B5EF4-FFF2-40B4-BE49-F238E27FC236}">
                <a16:creationId xmlns:a16="http://schemas.microsoft.com/office/drawing/2014/main" id="{2FA76E44-9BA3-4B84-98F7-42C18A2A8BA0}"/>
              </a:ext>
            </a:extLst>
          </p:cNvPr>
          <p:cNvSpPr>
            <a:spLocks noGrp="1"/>
          </p:cNvSpPr>
          <p:nvPr>
            <p:ph type="pic" sz="quarter" idx="11" hasCustomPrompt="1"/>
          </p:nvPr>
        </p:nvSpPr>
        <p:spPr bwMode="ltGray">
          <a:xfrm>
            <a:off x="0" y="0"/>
            <a:ext cx="12198350" cy="3502800"/>
          </a:xfrm>
          <a:solidFill>
            <a:srgbClr val="9999A9"/>
          </a:solidFill>
        </p:spPr>
        <p:txBody>
          <a:bodyPr lIns="144000" tIns="108000" rIns="144000" bIns="108000"/>
          <a:lstStyle>
            <a:lvl1pPr marL="0" indent="0">
              <a:buNone/>
              <a:defRPr>
                <a:solidFill>
                  <a:schemeClr val="bg2"/>
                </a:solidFill>
              </a:defRPr>
            </a:lvl1pPr>
          </a:lstStyle>
          <a:p>
            <a:r>
              <a:rPr lang="en-US" noProof="0" dirty="0"/>
              <a:t>Title picture</a:t>
            </a:r>
          </a:p>
        </p:txBody>
      </p:sp>
      <p:pic>
        <p:nvPicPr>
          <p:cNvPr id="7" name="Siemens Logo" descr="Siemens logo">
            <a:extLst>
              <a:ext uri="{FF2B5EF4-FFF2-40B4-BE49-F238E27FC236}">
                <a16:creationId xmlns:a16="http://schemas.microsoft.com/office/drawing/2014/main" id="{3E4A7839-9F7E-47F2-83BA-F637AE096316}"/>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9751" y="6364800"/>
            <a:ext cx="1512788" cy="24040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B61796B2-8510-42B4-A5F7-E1FE5FCE45A2}"/>
              </a:ext>
            </a:extLst>
          </p:cNvPr>
          <p:cNvSpPr>
            <a:spLocks noGrp="1"/>
          </p:cNvSpPr>
          <p:nvPr>
            <p:ph type="ftr" sz="quarter" idx="13"/>
          </p:nvPr>
        </p:nvSpPr>
        <p:spPr bwMode="black">
          <a:xfrm>
            <a:off x="411376" y="6310800"/>
            <a:ext cx="9292838" cy="547200"/>
          </a:xfrm>
        </p:spPr>
        <p:txBody>
          <a:bodyPr/>
          <a:lstStyle/>
          <a:p>
            <a:pPr>
              <a:lnSpc>
                <a:spcPct val="100000"/>
              </a:lnSpc>
            </a:pPr>
            <a:r>
              <a:rPr lang="it-IT"/>
              <a:t>Senza restrizione | © Siemens 2023 | Versione 08/2023</a:t>
            </a:r>
            <a:endParaRPr lang="en-US" dirty="0"/>
          </a:p>
        </p:txBody>
      </p:sp>
    </p:spTree>
    <p:extLst>
      <p:ext uri="{BB962C8B-B14F-4D97-AF65-F5344CB8AC3E}">
        <p14:creationId xmlns:p14="http://schemas.microsoft.com/office/powerpoint/2010/main" val="17492728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3A8C0A65-FABA-4781-9F01-D54558440B31}"/>
              </a:ext>
            </a:extLst>
          </p:cNvPr>
          <p:cNvSpPr>
            <a:spLocks noGrp="1"/>
          </p:cNvSpPr>
          <p:nvPr>
            <p:ph type="title"/>
          </p:nvPr>
        </p:nvSpPr>
        <p:spPr>
          <a:xfrm>
            <a:off x="411376" y="-540000"/>
            <a:ext cx="9868275" cy="360000"/>
          </a:xfrm>
        </p:spPr>
        <p:txBody>
          <a:bodyPr/>
          <a:lstStyle>
            <a:lvl1pPr>
              <a:defRPr b="0">
                <a:solidFill>
                  <a:schemeClr val="accent1">
                    <a:alpha val="0"/>
                  </a:schemeClr>
                </a:solidFill>
              </a:defRPr>
            </a:lvl1pPr>
          </a:lstStyle>
          <a:p>
            <a:r>
              <a:rPr lang="en-US" dirty="0"/>
              <a:t>Click to edit Master title style</a:t>
            </a:r>
          </a:p>
        </p:txBody>
      </p:sp>
      <p:sp>
        <p:nvSpPr>
          <p:cNvPr id="7" name="Copy" descr="Quote text frame">
            <a:extLst>
              <a:ext uri="{FF2B5EF4-FFF2-40B4-BE49-F238E27FC236}">
                <a16:creationId xmlns:a16="http://schemas.microsoft.com/office/drawing/2014/main" id="{9E21D6DF-C9DB-4F02-863A-C5513347A27E}"/>
              </a:ext>
            </a:extLst>
          </p:cNvPr>
          <p:cNvSpPr>
            <a:spLocks noGrp="1"/>
          </p:cNvSpPr>
          <p:nvPr>
            <p:ph type="body" sz="quarter" idx="12" hasCustomPrompt="1"/>
          </p:nvPr>
        </p:nvSpPr>
        <p:spPr bwMode="black">
          <a:xfrm>
            <a:off x="1022933" y="1702799"/>
            <a:ext cx="9257579"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2"/>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 uri="{C183D7F6-B498-43B3-948B-1728B52AA6E4}">
                <adec:decorative xmlns:adec="http://schemas.microsoft.com/office/drawing/2017/decorative" val="1"/>
              </a:ext>
            </a:extLst>
          </p:cNvPr>
          <p:cNvSpPr/>
          <p:nvPr/>
        </p:nvSpPr>
        <p:spPr bwMode="ltGray">
          <a:xfrm>
            <a:off x="1058952" y="766763"/>
            <a:ext cx="908364"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15000">
                <a:srgbClr val="00FFB9"/>
              </a:gs>
              <a:gs pos="80000">
                <a:srgbClr val="00E6DC"/>
              </a:gs>
            </a:gsLst>
            <a:lin ang="5400000" scaled="1"/>
          </a:gradFill>
          <a:ln w="61580" cap="flat">
            <a:noFill/>
            <a:prstDash val="solid"/>
            <a:miter/>
          </a:ln>
        </p:spPr>
        <p:txBody>
          <a:bodyPr rtlCol="0" anchor="ctr"/>
          <a:lstStyle/>
          <a:p>
            <a:endParaRPr lang="en-US" dirty="0"/>
          </a:p>
        </p:txBody>
      </p:sp>
      <p:pic>
        <p:nvPicPr>
          <p:cNvPr id="4" name="Siemens Logo" descr="Siemens logo">
            <a:extLst>
              <a:ext uri="{FF2B5EF4-FFF2-40B4-BE49-F238E27FC236}">
                <a16:creationId xmlns:a16="http://schemas.microsoft.com/office/drawing/2014/main" id="{F8D833B7-9866-4D2D-AEB7-012D6DDE2A37}"/>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2" name="Footer Placeholder" descr="Footer with copyright, author and department information, and date">
            <a:extLst>
              <a:ext uri="{FF2B5EF4-FFF2-40B4-BE49-F238E27FC236}">
                <a16:creationId xmlns:a16="http://schemas.microsoft.com/office/drawing/2014/main" id="{6AEDD147-ACC0-4A9C-9043-90612765C0FA}"/>
              </a:ext>
            </a:extLst>
          </p:cNvPr>
          <p:cNvSpPr>
            <a:spLocks noGrp="1"/>
          </p:cNvSpPr>
          <p:nvPr>
            <p:ph type="ftr" sz="quarter" idx="13"/>
          </p:nvPr>
        </p:nvSpPr>
        <p:spPr bwMode="black"/>
        <p:txBody>
          <a:bodyPr/>
          <a:lstStyle/>
          <a:p>
            <a:pPr>
              <a:lnSpc>
                <a:spcPct val="100000"/>
              </a:lnSpc>
            </a:pPr>
            <a:r>
              <a:rPr lang="it-IT"/>
              <a:t>Senza restrizione | © Siemens 2023 | Versione 08/2023</a:t>
            </a:r>
            <a:endParaRPr lang="en-US" dirty="0"/>
          </a:p>
        </p:txBody>
      </p:sp>
      <p:sp>
        <p:nvSpPr>
          <p:cNvPr id="3" name="Slide Number Placeholder">
            <a:extLst>
              <a:ext uri="{FF2B5EF4-FFF2-40B4-BE49-F238E27FC236}">
                <a16:creationId xmlns:a16="http://schemas.microsoft.com/office/drawing/2014/main" id="{4131F54F-C70B-4435-91E6-F995F83E6C69}"/>
              </a:ext>
              <a:ext uri="{C183D7F6-B498-43B3-948B-1728B52AA6E4}">
                <adec:decorative xmlns:adec="http://schemas.microsoft.com/office/drawing/2017/decorative" val="1"/>
              </a:ext>
            </a:extLst>
          </p:cNvPr>
          <p:cNvSpPr>
            <a:spLocks noGrp="1"/>
          </p:cNvSpPr>
          <p:nvPr>
            <p:ph type="sldNum" sz="quarter" idx="14"/>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446684483"/>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91">
          <p15:clr>
            <a:srgbClr val="65CEFF"/>
          </p15:clr>
        </p15:guide>
        <p15:guide id="5" orient="horz" pos="1073">
          <p15:clr>
            <a:srgbClr val="65CEFF"/>
          </p15:clr>
        </p15:guide>
        <p15:guide id="6" orient="horz" pos="2206">
          <p15:clr>
            <a:srgbClr val="65CEFF"/>
          </p15:clr>
        </p15:guide>
        <p15:guide id="7" orient="horz" pos="2343">
          <p15:clr>
            <a:srgbClr val="65CEFF"/>
          </p15:clr>
        </p15:guide>
        <p15:guide id="8" orient="horz" pos="3658">
          <p15:clr>
            <a:srgbClr val="65CEFF"/>
          </p15:clr>
        </p15:guide>
        <p15:guide id="9" orient="horz" pos="3885">
          <p15:clr>
            <a:srgbClr val="65CEFF"/>
          </p15:clr>
        </p15:guide>
        <p15:guide id="10" orient="horz" pos="4157">
          <p15:clr>
            <a:srgbClr val="65CE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dark">
    <p:bg>
      <p:bgRef idx="1001">
        <a:schemeClr val="bg2"/>
      </p:bgRef>
    </p:bg>
    <p:spTree>
      <p:nvGrpSpPr>
        <p:cNvPr id="1" name=""/>
        <p:cNvGrpSpPr/>
        <p:nvPr/>
      </p:nvGrpSpPr>
      <p:grpSpPr>
        <a:xfrm>
          <a:off x="0" y="0"/>
          <a:ext cx="0" cy="0"/>
          <a:chOff x="0" y="0"/>
          <a:chExt cx="0" cy="0"/>
        </a:xfrm>
      </p:grpSpPr>
      <p:sp>
        <p:nvSpPr>
          <p:cNvPr id="8" name="Title" descr="Statement text frame">
            <a:extLst>
              <a:ext uri="{FF2B5EF4-FFF2-40B4-BE49-F238E27FC236}">
                <a16:creationId xmlns:a16="http://schemas.microsoft.com/office/drawing/2014/main" id="{39939C22-A735-46A9-A277-A4B1B330F31C}"/>
              </a:ext>
            </a:extLst>
          </p:cNvPr>
          <p:cNvSpPr>
            <a:spLocks noGrp="1"/>
          </p:cNvSpPr>
          <p:nvPr>
            <p:ph type="title"/>
          </p:nvPr>
        </p:nvSpPr>
        <p:spPr bwMode="black">
          <a:xfrm>
            <a:off x="986914" y="1270799"/>
            <a:ext cx="10805625" cy="4536000"/>
          </a:xfrm>
        </p:spPr>
        <p:txBody>
          <a:bodyPr lIns="0" tIns="0" rIns="0" bIns="0" anchor="t">
            <a:noAutofit/>
          </a:bodyPr>
          <a:lstStyle>
            <a:lvl1pPr>
              <a:lnSpc>
                <a:spcPct val="90000"/>
              </a:lnSpc>
              <a:defRPr sz="8000" b="0">
                <a:gradFill>
                  <a:gsLst>
                    <a:gs pos="20000">
                      <a:srgbClr val="00FFB9"/>
                    </a:gs>
                    <a:gs pos="70000">
                      <a:srgbClr val="00E6DC"/>
                    </a:gs>
                  </a:gsLst>
                  <a:lin ang="0" scaled="1"/>
                </a:gradFill>
              </a:defRPr>
            </a:lvl1pPr>
          </a:lstStyle>
          <a:p>
            <a:r>
              <a:rPr lang="en-US" dirty="0"/>
              <a:t>Click to edit Master title style</a:t>
            </a:r>
          </a:p>
        </p:txBody>
      </p:sp>
      <p:pic>
        <p:nvPicPr>
          <p:cNvPr id="4" name="Siemens Logo" descr="Siemens logo">
            <a:extLst>
              <a:ext uri="{FF2B5EF4-FFF2-40B4-BE49-F238E27FC236}">
                <a16:creationId xmlns:a16="http://schemas.microsoft.com/office/drawing/2014/main" id="{0EF6BB07-4F4E-4859-9572-DA63E35B93A1}"/>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40727" y="6418800"/>
            <a:ext cx="1152600" cy="183168"/>
          </a:xfrm>
          <a:prstGeom prst="rect">
            <a:avLst/>
          </a:prstGeom>
        </p:spPr>
      </p:pic>
      <p:sp>
        <p:nvSpPr>
          <p:cNvPr id="2" name="Footer Placeholder" descr="Footer with copyright, author and department information, and date">
            <a:extLst>
              <a:ext uri="{FF2B5EF4-FFF2-40B4-BE49-F238E27FC236}">
                <a16:creationId xmlns:a16="http://schemas.microsoft.com/office/drawing/2014/main" id="{09BD8BE5-BFF2-469D-8B93-9556FCC45CF1}"/>
              </a:ext>
            </a:extLst>
          </p:cNvPr>
          <p:cNvSpPr>
            <a:spLocks noGrp="1"/>
          </p:cNvSpPr>
          <p:nvPr>
            <p:ph type="ftr" sz="quarter" idx="10"/>
          </p:nvPr>
        </p:nvSpPr>
        <p:spPr bwMode="black"/>
        <p:txBody>
          <a:bodyPr/>
          <a:lstStyle/>
          <a:p>
            <a:pPr>
              <a:lnSpc>
                <a:spcPct val="100000"/>
              </a:lnSpc>
            </a:pPr>
            <a:r>
              <a:rPr lang="it-IT"/>
              <a:t>Senza restrizione | © Siemens 2023 | Versione 08/2023</a:t>
            </a:r>
            <a:endParaRPr lang="en-US" dirty="0"/>
          </a:p>
        </p:txBody>
      </p:sp>
      <p:sp>
        <p:nvSpPr>
          <p:cNvPr id="3" name="Slide Number Placeholder">
            <a:extLst>
              <a:ext uri="{FF2B5EF4-FFF2-40B4-BE49-F238E27FC236}">
                <a16:creationId xmlns:a16="http://schemas.microsoft.com/office/drawing/2014/main" id="{F9372441-FA7E-4481-BBC2-24CB6D3017C8}"/>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33298507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descr="Statement text frame">
            <a:extLst>
              <a:ext uri="{FF2B5EF4-FFF2-40B4-BE49-F238E27FC236}">
                <a16:creationId xmlns:a16="http://schemas.microsoft.com/office/drawing/2014/main" id="{39939C22-A735-46A9-A277-A4B1B330F31C}"/>
              </a:ext>
            </a:extLst>
          </p:cNvPr>
          <p:cNvSpPr>
            <a:spLocks noGrp="1"/>
          </p:cNvSpPr>
          <p:nvPr>
            <p:ph type="title"/>
          </p:nvPr>
        </p:nvSpPr>
        <p:spPr bwMode="black">
          <a:xfrm>
            <a:off x="986914" y="1271538"/>
            <a:ext cx="10805625" cy="4536000"/>
          </a:xfrm>
        </p:spPr>
        <p:txBody>
          <a:bodyPr lIns="0" tIns="0" rIns="0" bIns="0" anchor="t">
            <a:noAutofit/>
          </a:bodyPr>
          <a:lstStyle>
            <a:lvl1pPr>
              <a:lnSpc>
                <a:spcPct val="90000"/>
              </a:lnSpc>
              <a:defRPr sz="8000" b="0">
                <a:gradFill>
                  <a:gsLst>
                    <a:gs pos="20000">
                      <a:srgbClr val="00FFB9"/>
                    </a:gs>
                    <a:gs pos="70000">
                      <a:srgbClr val="00E6DC"/>
                    </a:gs>
                  </a:gsLst>
                  <a:lin ang="0" scaled="1"/>
                </a:gradFill>
              </a:defRPr>
            </a:lvl1pPr>
          </a:lstStyle>
          <a:p>
            <a:r>
              <a:rPr lang="en-US" dirty="0"/>
              <a:t>Click to edit Master title style</a:t>
            </a:r>
          </a:p>
        </p:txBody>
      </p:sp>
      <p:pic>
        <p:nvPicPr>
          <p:cNvPr id="4" name="Siemens Logo" descr="Siemens logo">
            <a:extLst>
              <a:ext uri="{FF2B5EF4-FFF2-40B4-BE49-F238E27FC236}">
                <a16:creationId xmlns:a16="http://schemas.microsoft.com/office/drawing/2014/main" id="{F8D833B7-9866-4D2D-AEB7-012D6DDE2A37}"/>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0640727" y="6418800"/>
            <a:ext cx="1152600" cy="183168"/>
          </a:xfrm>
          <a:prstGeom prst="rect">
            <a:avLst/>
          </a:prstGeom>
        </p:spPr>
      </p:pic>
      <p:sp>
        <p:nvSpPr>
          <p:cNvPr id="2" name="Footer Placeholder" descr="Footer with copyright, author and department information, and date">
            <a:extLst>
              <a:ext uri="{FF2B5EF4-FFF2-40B4-BE49-F238E27FC236}">
                <a16:creationId xmlns:a16="http://schemas.microsoft.com/office/drawing/2014/main" id="{39F9E844-3827-4B6C-9CB5-13C9A70DCD4D}"/>
              </a:ext>
            </a:extLst>
          </p:cNvPr>
          <p:cNvSpPr>
            <a:spLocks noGrp="1"/>
          </p:cNvSpPr>
          <p:nvPr>
            <p:ph type="ftr" sz="quarter" idx="10"/>
          </p:nvPr>
        </p:nvSpPr>
        <p:spPr bwMode="black"/>
        <p:txBody>
          <a:bodyPr/>
          <a:lstStyle/>
          <a:p>
            <a:pPr>
              <a:lnSpc>
                <a:spcPct val="100000"/>
              </a:lnSpc>
            </a:pPr>
            <a:r>
              <a:rPr lang="it-IT"/>
              <a:t>Senza restrizione | © Siemens 2023 | Versione 08/2023</a:t>
            </a:r>
            <a:endParaRPr lang="en-US" dirty="0"/>
          </a:p>
        </p:txBody>
      </p:sp>
      <p:sp>
        <p:nvSpPr>
          <p:cNvPr id="3" name="Slide Number Placeholder">
            <a:extLst>
              <a:ext uri="{FF2B5EF4-FFF2-40B4-BE49-F238E27FC236}">
                <a16:creationId xmlns:a16="http://schemas.microsoft.com/office/drawing/2014/main" id="{D52C2AF7-8539-453F-BD56-35B696DB2073}"/>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97278125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act">
    <p:bg>
      <p:bgRef idx="1001">
        <a:schemeClr val="bg2"/>
      </p:bgRef>
    </p:bg>
    <p:spTree>
      <p:nvGrpSpPr>
        <p:cNvPr id="1" name=""/>
        <p:cNvGrpSpPr/>
        <p:nvPr/>
      </p:nvGrpSpPr>
      <p:grpSpPr>
        <a:xfrm>
          <a:off x="0" y="0"/>
          <a:ext cx="0" cy="0"/>
          <a:chOff x="0" y="0"/>
          <a:chExt cx="0" cy="0"/>
        </a:xfrm>
      </p:grpSpPr>
      <p:sp>
        <p:nvSpPr>
          <p:cNvPr id="6" name="Title" descr="Slide headline">
            <a:extLst>
              <a:ext uri="{FF2B5EF4-FFF2-40B4-BE49-F238E27FC236}">
                <a16:creationId xmlns:a16="http://schemas.microsoft.com/office/drawing/2014/main" id="{B29E3DA4-014E-4F3D-8186-84366ADFCB03}"/>
              </a:ext>
            </a:extLst>
          </p:cNvPr>
          <p:cNvSpPr>
            <a:spLocks noGrp="1"/>
          </p:cNvSpPr>
          <p:nvPr>
            <p:ph type="title" hasCustomPrompt="1"/>
          </p:nvPr>
        </p:nvSpPr>
        <p:spPr bwMode="black">
          <a:xfrm>
            <a:off x="1058951" y="1234801"/>
            <a:ext cx="9220800" cy="1162523"/>
          </a:xfrm>
          <a:noFill/>
        </p:spPr>
        <p:txBody>
          <a:bodyPr wrap="square" lIns="0" tIns="54000" rIns="0" bIns="0" anchor="t" anchorCtr="0">
            <a:spAutoFit/>
          </a:bodyPr>
          <a:lstStyle>
            <a:lvl1pPr marL="0">
              <a:defRPr sz="8000">
                <a:solidFill>
                  <a:schemeClr val="tx1"/>
                </a:solidFill>
              </a:defRPr>
            </a:lvl1pPr>
          </a:lstStyle>
          <a:p>
            <a:r>
              <a:rPr lang="en-US" dirty="0"/>
              <a:t>Contact</a:t>
            </a:r>
          </a:p>
        </p:txBody>
      </p:sp>
      <p:sp>
        <p:nvSpPr>
          <p:cNvPr id="3" name="Copy" descr="Content text frame">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1058951" y="2397325"/>
            <a:ext cx="9220800" cy="3409751"/>
          </a:xfrm>
          <a:prstGeom prst="rect">
            <a:avLst/>
          </a:prstGeom>
        </p:spPr>
        <p:txBody>
          <a:bodyPr tIns="108000">
            <a:noAutofit/>
          </a:bodyPr>
          <a:lstStyle>
            <a:lvl1pPr marL="0" indent="0" algn="l">
              <a:spcAft>
                <a:spcPts val="0"/>
              </a:spcAft>
              <a:buNone/>
              <a:defRPr sz="1400">
                <a:solidFill>
                  <a:schemeClr val="tx1"/>
                </a:solidFill>
              </a:defRPr>
            </a:lvl1pPr>
            <a:lvl2pPr marL="0" indent="0" algn="l">
              <a:spcBef>
                <a:spcPts val="600"/>
              </a:spcBef>
              <a:spcAft>
                <a:spcPts val="0"/>
              </a:spcAft>
              <a:buFont typeface="Arial" panose="020B0604020202020204" pitchFamily="34" charset="0"/>
              <a:buNone/>
              <a:defRPr sz="1400" b="1">
                <a:solidFill>
                  <a:schemeClr val="tx1"/>
                </a:solidFill>
              </a:defRPr>
            </a:lvl2pPr>
            <a:lvl3pPr marL="144000" indent="-144000" algn="l">
              <a:spcAft>
                <a:spcPts val="0"/>
              </a:spcAft>
              <a:buFont typeface="Arial" panose="020B0604020202020204" pitchFamily="34" charset="0"/>
              <a:buChar char="•"/>
              <a:defRPr sz="1400" b="0"/>
            </a:lvl3pPr>
            <a:lvl4pPr marL="0" indent="0" algn="l">
              <a:spcBef>
                <a:spcPts val="600"/>
              </a:spcBef>
              <a:spcAft>
                <a:spcPts val="0"/>
              </a:spcAft>
              <a:buFont typeface="Arial" panose="020B0604020202020204" pitchFamily="34" charset="0"/>
              <a:buNone/>
              <a:defRPr sz="1400" b="1"/>
            </a:lvl4pPr>
            <a:lvl5pPr marL="144000" indent="-144000" algn="l">
              <a:spcAft>
                <a:spcPts val="0"/>
              </a:spcAft>
              <a:buClrTx/>
              <a:buFont typeface="Arial" panose="020B0604020202020204" pitchFamily="34" charset="0"/>
              <a:buChar char="•"/>
              <a:defRPr sz="1400" b="0">
                <a:solidFill>
                  <a:schemeClr val="tx1"/>
                </a:solidFill>
              </a:defRPr>
            </a:lvl5pPr>
            <a:lvl6pPr marL="360000" indent="-180000" algn="l">
              <a:spcAft>
                <a:spcPts val="0"/>
              </a:spcAft>
              <a:buFont typeface="Arial" panose="020B0604020202020204" pitchFamily="34" charset="0"/>
              <a:buChar char="•"/>
              <a:defRPr sz="1400"/>
            </a:lvl6pPr>
            <a:lvl7pPr marL="360000" indent="-180000" algn="l">
              <a:spcAft>
                <a:spcPts val="0"/>
              </a:spcAft>
              <a:buClrTx/>
              <a:buFont typeface="Arial" panose="020B0604020202020204" pitchFamily="34" charset="0"/>
              <a:buChar char="•"/>
              <a:defRPr sz="1400" b="0"/>
            </a:lvl7pPr>
            <a:lvl8pPr marL="540000" indent="-180000" algn="l">
              <a:spcAft>
                <a:spcPts val="0"/>
              </a:spcAft>
              <a:buFont typeface="Arial" panose="020B0604020202020204" pitchFamily="34" charset="0"/>
              <a:buChar char="•"/>
              <a:defRPr sz="1400"/>
            </a:lvl8pPr>
            <a:lvl9pPr marL="540000" indent="-180000" algn="l">
              <a:spcAft>
                <a:spcPts val="0"/>
              </a:spcAft>
              <a:buClrTx/>
              <a:buFont typeface="Arial" panose="020B0604020202020204" pitchFamily="34" charset="0"/>
              <a:buChar char="•"/>
              <a:defRPr sz="1400" b="0"/>
            </a:lvl9pPr>
          </a:lstStyle>
          <a:p>
            <a:pPr lvl="0"/>
            <a:r>
              <a:rPr lang="en-US" dirty="0"/>
              <a:t>Click to edit the contact</a:t>
            </a:r>
          </a:p>
          <a:p>
            <a:pPr lvl="1"/>
            <a:r>
              <a:rPr lang="en-US" dirty="0"/>
              <a:t>Name etc.</a:t>
            </a:r>
          </a:p>
          <a:p>
            <a:pPr lvl="2"/>
            <a:r>
              <a:rPr lang="en-US" dirty="0"/>
              <a:t>Skills etc.</a:t>
            </a:r>
          </a:p>
          <a:p>
            <a:pPr lvl="3"/>
            <a:r>
              <a:rPr lang="en-US" dirty="0"/>
              <a:t>Name etc. sublevel</a:t>
            </a:r>
          </a:p>
          <a:p>
            <a:pPr lvl="4"/>
            <a:r>
              <a:rPr lang="en-US" dirty="0"/>
              <a:t>Skills etc. sublevel</a:t>
            </a:r>
          </a:p>
        </p:txBody>
      </p:sp>
      <p:pic>
        <p:nvPicPr>
          <p:cNvPr id="10" name="Siemens Logo" descr="Siemens logo">
            <a:extLst>
              <a:ext uri="{FF2B5EF4-FFF2-40B4-BE49-F238E27FC236}">
                <a16:creationId xmlns:a16="http://schemas.microsoft.com/office/drawing/2014/main" id="{5FD2C39E-5D81-4A0E-9F45-909328900889}"/>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640727" y="6418800"/>
            <a:ext cx="1152600" cy="183168"/>
          </a:xfrm>
          <a:prstGeom prst="rect">
            <a:avLst/>
          </a:prstGeom>
        </p:spPr>
      </p:pic>
      <p:sp>
        <p:nvSpPr>
          <p:cNvPr id="8" name="Footer Placeholder" descr="Footer with copyright, author and department information, and date">
            <a:extLst>
              <a:ext uri="{FF2B5EF4-FFF2-40B4-BE49-F238E27FC236}">
                <a16:creationId xmlns:a16="http://schemas.microsoft.com/office/drawing/2014/main" id="{3279A350-3BB2-4CA2-A422-8F5A951F6F64}"/>
              </a:ext>
            </a:extLst>
          </p:cNvPr>
          <p:cNvSpPr>
            <a:spLocks noGrp="1"/>
          </p:cNvSpPr>
          <p:nvPr>
            <p:ph type="ftr" sz="quarter" idx="10"/>
          </p:nvPr>
        </p:nvSpPr>
        <p:spPr bwMode="black"/>
        <p:txBody>
          <a:bodyPr/>
          <a:lstStyle/>
          <a:p>
            <a:pPr>
              <a:lnSpc>
                <a:spcPct val="100000"/>
              </a:lnSpc>
            </a:pPr>
            <a:r>
              <a:rPr lang="it-IT"/>
              <a:t>Senza restrizione | © Siemens 2023 | Versione 08/2023</a:t>
            </a:r>
            <a:endParaRPr lang="en-US" dirty="0"/>
          </a:p>
        </p:txBody>
      </p:sp>
      <p:sp>
        <p:nvSpPr>
          <p:cNvPr id="9" name="Slide Number Placeholder">
            <a:extLst>
              <a:ext uri="{FF2B5EF4-FFF2-40B4-BE49-F238E27FC236}">
                <a16:creationId xmlns:a16="http://schemas.microsoft.com/office/drawing/2014/main" id="{CFF9630D-791D-45AE-8E5E-36F747F599E9}"/>
              </a:ext>
              <a:ext uri="{C183D7F6-B498-43B3-948B-1728B52AA6E4}">
                <adec:decorative xmlns:adec="http://schemas.microsoft.com/office/drawing/2017/decorative" val="1"/>
              </a:ext>
            </a:extLst>
          </p:cNvPr>
          <p:cNvSpPr>
            <a:spLocks noGrp="1"/>
          </p:cNvSpPr>
          <p:nvPr>
            <p:ph type="sldNum" sz="quarter" idx="11"/>
          </p:nvPr>
        </p:nvSpPr>
        <p:spPr bwMode="black"/>
        <p:txBody>
          <a:bodyPr/>
          <a:lstStyle/>
          <a:p>
            <a:r>
              <a:rPr lang="en-US" dirty="0"/>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4120273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778">
          <p15:clr>
            <a:srgbClr val="65CEFF"/>
          </p15:clr>
        </p15:guide>
        <p15:guide id="5" orient="horz" pos="3658">
          <p15:clr>
            <a:srgbClr val="65CEFF"/>
          </p15:clr>
        </p15:guide>
        <p15:guide id="6" orient="horz" pos="4157">
          <p15:clr>
            <a:srgbClr val="65CE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icture dark 40pt">
    <p:bg>
      <p:bgRef idx="1001">
        <a:schemeClr val="bg2"/>
      </p:bgRef>
    </p:bg>
    <p:spTree>
      <p:nvGrpSpPr>
        <p:cNvPr id="1" name=""/>
        <p:cNvGrpSpPr/>
        <p:nvPr/>
      </p:nvGrpSpPr>
      <p:grpSpPr>
        <a:xfrm>
          <a:off x="0" y="0"/>
          <a:ext cx="0" cy="0"/>
          <a:chOff x="0" y="0"/>
          <a:chExt cx="0" cy="0"/>
        </a:xfrm>
      </p:grpSpPr>
      <p:sp>
        <p:nvSpPr>
          <p:cNvPr id="2" name="Title" descr="Headline of the presentation">
            <a:extLst>
              <a:ext uri="{FF2B5EF4-FFF2-40B4-BE49-F238E27FC236}">
                <a16:creationId xmlns:a16="http://schemas.microsoft.com/office/drawing/2014/main" id="{8620440E-BF1B-417E-87A5-35990130B3FF}"/>
              </a:ext>
            </a:extLst>
          </p:cNvPr>
          <p:cNvSpPr>
            <a:spLocks noGrp="1"/>
          </p:cNvSpPr>
          <p:nvPr>
            <p:ph type="title" hasCustomPrompt="1"/>
          </p:nvPr>
        </p:nvSpPr>
        <p:spPr bwMode="black">
          <a:xfrm>
            <a:off x="410615" y="3780000"/>
            <a:ext cx="9292475" cy="1231106"/>
          </a:xfrm>
          <a:noFill/>
        </p:spPr>
        <p:txBody>
          <a:bodyPr rIns="0" bIns="0" anchor="t">
            <a:spAutoFit/>
          </a:bodyPr>
          <a:lstStyle>
            <a:lvl1pPr marL="0">
              <a:lnSpc>
                <a:spcPct val="100000"/>
              </a:lnSpc>
              <a:defRPr sz="4000" b="0">
                <a:solidFill>
                  <a:schemeClr val="tx1"/>
                </a:solidFill>
              </a:defRPr>
            </a:lvl1pPr>
          </a:lstStyle>
          <a:p>
            <a:r>
              <a:rPr lang="en-US" dirty="0"/>
              <a:t>Title chart with picture, </a:t>
            </a:r>
            <a:br>
              <a:rPr lang="en-US" dirty="0"/>
            </a:br>
            <a:r>
              <a:rPr lang="en-US" dirty="0"/>
              <a:t>Arial Regular, 40 </a:t>
            </a:r>
            <a:r>
              <a:rPr lang="en-US" dirty="0" err="1"/>
              <a:t>pt</a:t>
            </a:r>
            <a:endParaRPr lang="en-US" dirty="0"/>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6" y="5011106"/>
            <a:ext cx="9292838"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8" name="Picture Placeholder" descr="Title picture – please describe further">
            <a:extLst>
              <a:ext uri="{FF2B5EF4-FFF2-40B4-BE49-F238E27FC236}">
                <a16:creationId xmlns:a16="http://schemas.microsoft.com/office/drawing/2014/main" id="{2FA76E44-9BA3-4B84-98F7-42C18A2A8BA0}"/>
              </a:ext>
            </a:extLst>
          </p:cNvPr>
          <p:cNvSpPr>
            <a:spLocks noGrp="1"/>
          </p:cNvSpPr>
          <p:nvPr>
            <p:ph type="pic" sz="quarter" idx="11" hasCustomPrompt="1"/>
          </p:nvPr>
        </p:nvSpPr>
        <p:spPr bwMode="ltGray">
          <a:xfrm>
            <a:off x="0" y="0"/>
            <a:ext cx="12198350" cy="3502800"/>
          </a:xfrm>
          <a:solidFill>
            <a:srgbClr val="9999A9"/>
          </a:solidFill>
        </p:spPr>
        <p:txBody>
          <a:bodyPr lIns="144000" tIns="108000" rIns="144000" bIns="108000"/>
          <a:lstStyle>
            <a:lvl1pPr marL="0" indent="0">
              <a:buNone/>
              <a:defRPr>
                <a:solidFill>
                  <a:schemeClr val="bg2"/>
                </a:solidFill>
              </a:defRPr>
            </a:lvl1pPr>
          </a:lstStyle>
          <a:p>
            <a:r>
              <a:rPr lang="en-US" noProof="0" dirty="0"/>
              <a:t>Title picture</a:t>
            </a:r>
          </a:p>
        </p:txBody>
      </p:sp>
      <p:pic>
        <p:nvPicPr>
          <p:cNvPr id="7" name="Siemens Logo" descr="Siemens logo">
            <a:extLst>
              <a:ext uri="{FF2B5EF4-FFF2-40B4-BE49-F238E27FC236}">
                <a16:creationId xmlns:a16="http://schemas.microsoft.com/office/drawing/2014/main" id="{3E4A7839-9F7E-47F2-83BA-F637AE096316}"/>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9751" y="6364800"/>
            <a:ext cx="1512788" cy="24040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B61796B2-8510-42B4-A5F7-E1FE5FCE45A2}"/>
              </a:ext>
            </a:extLst>
          </p:cNvPr>
          <p:cNvSpPr>
            <a:spLocks noGrp="1"/>
          </p:cNvSpPr>
          <p:nvPr>
            <p:ph type="ftr" sz="quarter" idx="13"/>
          </p:nvPr>
        </p:nvSpPr>
        <p:spPr bwMode="black">
          <a:xfrm>
            <a:off x="411376" y="6310800"/>
            <a:ext cx="9292838" cy="547200"/>
          </a:xfrm>
        </p:spPr>
        <p:txBody>
          <a:bodyPr/>
          <a:lstStyle/>
          <a:p>
            <a:pPr>
              <a:lnSpc>
                <a:spcPct val="100000"/>
              </a:lnSpc>
            </a:pPr>
            <a:r>
              <a:rPr lang="it-IT"/>
              <a:t>Senza restrizione | © Siemens 2023 | Versione 08/2023</a:t>
            </a:r>
            <a:endParaRPr lang="en-US" dirty="0"/>
          </a:p>
        </p:txBody>
      </p:sp>
    </p:spTree>
    <p:extLst>
      <p:ext uri="{BB962C8B-B14F-4D97-AF65-F5344CB8AC3E}">
        <p14:creationId xmlns:p14="http://schemas.microsoft.com/office/powerpoint/2010/main" val="12102912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icture dark 36pt">
    <p:bg>
      <p:bgRef idx="1001">
        <a:schemeClr val="bg2"/>
      </p:bgRef>
    </p:bg>
    <p:spTree>
      <p:nvGrpSpPr>
        <p:cNvPr id="1" name=""/>
        <p:cNvGrpSpPr/>
        <p:nvPr/>
      </p:nvGrpSpPr>
      <p:grpSpPr>
        <a:xfrm>
          <a:off x="0" y="0"/>
          <a:ext cx="0" cy="0"/>
          <a:chOff x="0" y="0"/>
          <a:chExt cx="0" cy="0"/>
        </a:xfrm>
      </p:grpSpPr>
      <p:sp>
        <p:nvSpPr>
          <p:cNvPr id="2" name="Title" descr="Headline of the presentation">
            <a:extLst>
              <a:ext uri="{FF2B5EF4-FFF2-40B4-BE49-F238E27FC236}">
                <a16:creationId xmlns:a16="http://schemas.microsoft.com/office/drawing/2014/main" id="{8620440E-BF1B-417E-87A5-35990130B3FF}"/>
              </a:ext>
            </a:extLst>
          </p:cNvPr>
          <p:cNvSpPr>
            <a:spLocks noGrp="1"/>
          </p:cNvSpPr>
          <p:nvPr>
            <p:ph type="title" hasCustomPrompt="1"/>
          </p:nvPr>
        </p:nvSpPr>
        <p:spPr bwMode="black">
          <a:xfrm>
            <a:off x="410615" y="3780001"/>
            <a:ext cx="9292475" cy="1661993"/>
          </a:xfrm>
          <a:noFill/>
        </p:spPr>
        <p:txBody>
          <a:bodyPr rIns="0" bIns="0" anchor="t">
            <a:spAutoFit/>
          </a:bodyPr>
          <a:lstStyle>
            <a:lvl1pPr marL="0">
              <a:lnSpc>
                <a:spcPct val="100000"/>
              </a:lnSpc>
              <a:defRPr sz="3600" b="0">
                <a:solidFill>
                  <a:schemeClr val="tx1"/>
                </a:solidFill>
              </a:defRPr>
            </a:lvl1pPr>
          </a:lstStyle>
          <a:p>
            <a:r>
              <a:rPr lang="en-US" dirty="0"/>
              <a:t>Title chart with picture, </a:t>
            </a:r>
            <a:br>
              <a:rPr lang="en-US" dirty="0"/>
            </a:br>
            <a:r>
              <a:rPr lang="en-US" dirty="0"/>
              <a:t>Arial Regular, 36 </a:t>
            </a:r>
            <a:r>
              <a:rPr lang="en-US" dirty="0" err="1"/>
              <a:t>pt</a:t>
            </a:r>
            <a:r>
              <a:rPr lang="en-US" dirty="0"/>
              <a:t>,</a:t>
            </a:r>
            <a:br>
              <a:rPr lang="en-US" dirty="0"/>
            </a:br>
            <a:r>
              <a:rPr lang="en-US" dirty="0"/>
              <a:t>3 lines</a:t>
            </a:r>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6" y="5441993"/>
            <a:ext cx="9292838"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8" name="Picture Placeholder" descr="Title picture – please describe further">
            <a:extLst>
              <a:ext uri="{FF2B5EF4-FFF2-40B4-BE49-F238E27FC236}">
                <a16:creationId xmlns:a16="http://schemas.microsoft.com/office/drawing/2014/main" id="{2FA76E44-9BA3-4B84-98F7-42C18A2A8BA0}"/>
              </a:ext>
            </a:extLst>
          </p:cNvPr>
          <p:cNvSpPr>
            <a:spLocks noGrp="1"/>
          </p:cNvSpPr>
          <p:nvPr>
            <p:ph type="pic" sz="quarter" idx="11" hasCustomPrompt="1"/>
          </p:nvPr>
        </p:nvSpPr>
        <p:spPr bwMode="ltGray">
          <a:xfrm>
            <a:off x="0" y="0"/>
            <a:ext cx="12198350" cy="3502800"/>
          </a:xfrm>
          <a:solidFill>
            <a:srgbClr val="9999A9"/>
          </a:solidFill>
        </p:spPr>
        <p:txBody>
          <a:bodyPr lIns="144000" tIns="108000" rIns="144000" bIns="108000"/>
          <a:lstStyle>
            <a:lvl1pPr marL="0" indent="0">
              <a:buNone/>
              <a:defRPr>
                <a:solidFill>
                  <a:schemeClr val="bg2"/>
                </a:solidFill>
              </a:defRPr>
            </a:lvl1pPr>
          </a:lstStyle>
          <a:p>
            <a:r>
              <a:rPr lang="en-US" noProof="0" dirty="0"/>
              <a:t>Title picture</a:t>
            </a:r>
          </a:p>
        </p:txBody>
      </p:sp>
      <p:pic>
        <p:nvPicPr>
          <p:cNvPr id="7" name="Siemens Logo" descr="Siemens logo">
            <a:extLst>
              <a:ext uri="{FF2B5EF4-FFF2-40B4-BE49-F238E27FC236}">
                <a16:creationId xmlns:a16="http://schemas.microsoft.com/office/drawing/2014/main" id="{3E4A7839-9F7E-47F2-83BA-F637AE096316}"/>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9751" y="6364800"/>
            <a:ext cx="1512788" cy="24040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B61796B2-8510-42B4-A5F7-E1FE5FCE45A2}"/>
              </a:ext>
            </a:extLst>
          </p:cNvPr>
          <p:cNvSpPr>
            <a:spLocks noGrp="1"/>
          </p:cNvSpPr>
          <p:nvPr>
            <p:ph type="ftr" sz="quarter" idx="13"/>
          </p:nvPr>
        </p:nvSpPr>
        <p:spPr bwMode="black">
          <a:xfrm>
            <a:off x="411376" y="6310800"/>
            <a:ext cx="9292838" cy="547200"/>
          </a:xfrm>
        </p:spPr>
        <p:txBody>
          <a:bodyPr/>
          <a:lstStyle/>
          <a:p>
            <a:pPr>
              <a:lnSpc>
                <a:spcPct val="100000"/>
              </a:lnSpc>
            </a:pPr>
            <a:r>
              <a:rPr lang="it-IT"/>
              <a:t>Senza restrizione | © Siemens 2023 | Versione 08/2023</a:t>
            </a:r>
            <a:endParaRPr lang="en-US" dirty="0"/>
          </a:p>
        </p:txBody>
      </p:sp>
    </p:spTree>
    <p:extLst>
      <p:ext uri="{BB962C8B-B14F-4D97-AF65-F5344CB8AC3E}">
        <p14:creationId xmlns:p14="http://schemas.microsoft.com/office/powerpoint/2010/main" val="320137201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icture Gradient 48pt">
    <p:bg>
      <p:bgPr>
        <a:gradFill flip="none" rotWithShape="1">
          <a:gsLst>
            <a:gs pos="40000">
              <a:schemeClr val="bg2"/>
            </a:gs>
            <a:gs pos="100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Gradient cover">
            <a:extLst>
              <a:ext uri="{FF2B5EF4-FFF2-40B4-BE49-F238E27FC236}">
                <a16:creationId xmlns:a16="http://schemas.microsoft.com/office/drawing/2014/main" id="{6FD70AD7-1356-4F56-BCF5-60206B8893D8}"/>
              </a:ext>
              <a:ext uri="{C183D7F6-B498-43B3-948B-1728B52AA6E4}">
                <adec:decorative xmlns:adec="http://schemas.microsoft.com/office/drawing/2017/decorative" val="1"/>
              </a:ext>
            </a:extLst>
          </p:cNvPr>
          <p:cNvSpPr/>
          <p:nvPr userDrawn="1"/>
        </p:nvSpPr>
        <p:spPr>
          <a:xfrm>
            <a:off x="0" y="3502026"/>
            <a:ext cx="12198350" cy="3355975"/>
          </a:xfrm>
          <a:prstGeom prst="rect">
            <a:avLst/>
          </a:prstGeom>
          <a:gradFill flip="none" rotWithShape="1">
            <a:gsLst>
              <a:gs pos="0">
                <a:schemeClr val="accent6"/>
              </a:gs>
              <a:gs pos="100000">
                <a:schemeClr val="bg2">
                  <a:alpha val="0"/>
                </a:schemeClr>
              </a:gs>
              <a:gs pos="40000">
                <a:schemeClr val="bg2">
                  <a:alpha val="5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2" name="Title" descr="Headline of the presentation">
            <a:extLst>
              <a:ext uri="{FF2B5EF4-FFF2-40B4-BE49-F238E27FC236}">
                <a16:creationId xmlns:a16="http://schemas.microsoft.com/office/drawing/2014/main" id="{8620440E-BF1B-417E-87A5-35990130B3FF}"/>
              </a:ext>
            </a:extLst>
          </p:cNvPr>
          <p:cNvSpPr>
            <a:spLocks noGrp="1"/>
          </p:cNvSpPr>
          <p:nvPr>
            <p:ph type="title" hasCustomPrompt="1"/>
          </p:nvPr>
        </p:nvSpPr>
        <p:spPr bwMode="black">
          <a:xfrm>
            <a:off x="410615" y="3780000"/>
            <a:ext cx="9292475" cy="1477328"/>
          </a:xfrm>
          <a:noFill/>
        </p:spPr>
        <p:txBody>
          <a:bodyPr rIns="0" bIns="0" anchor="t">
            <a:spAutoFit/>
          </a:bodyPr>
          <a:lstStyle>
            <a:lvl1pPr marL="0">
              <a:lnSpc>
                <a:spcPct val="100000"/>
              </a:lnSpc>
              <a:defRPr sz="4800" b="0">
                <a:solidFill>
                  <a:schemeClr val="tx1"/>
                </a:solidFill>
              </a:defRPr>
            </a:lvl1pPr>
          </a:lstStyle>
          <a:p>
            <a:r>
              <a:rPr lang="en-US" dirty="0"/>
              <a:t>Title chart with picture, </a:t>
            </a:r>
            <a:br>
              <a:rPr lang="en-US" dirty="0"/>
            </a:br>
            <a:r>
              <a:rPr lang="en-US" dirty="0"/>
              <a:t>Arial Regular, 48 </a:t>
            </a:r>
            <a:r>
              <a:rPr lang="en-US" dirty="0" err="1"/>
              <a:t>pt</a:t>
            </a:r>
            <a:endParaRPr lang="en-US" dirty="0"/>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6" y="5256000"/>
            <a:ext cx="9292838"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8" name="Picture Placeholder" descr="Title picture – please describe further">
            <a:extLst>
              <a:ext uri="{FF2B5EF4-FFF2-40B4-BE49-F238E27FC236}">
                <a16:creationId xmlns:a16="http://schemas.microsoft.com/office/drawing/2014/main" id="{2FA76E44-9BA3-4B84-98F7-42C18A2A8BA0}"/>
              </a:ext>
            </a:extLst>
          </p:cNvPr>
          <p:cNvSpPr>
            <a:spLocks noGrp="1"/>
          </p:cNvSpPr>
          <p:nvPr>
            <p:ph type="pic" sz="quarter" idx="11" hasCustomPrompt="1"/>
          </p:nvPr>
        </p:nvSpPr>
        <p:spPr bwMode="ltGray">
          <a:xfrm>
            <a:off x="0" y="0"/>
            <a:ext cx="12198350" cy="3502800"/>
          </a:xfrm>
          <a:solidFill>
            <a:srgbClr val="9999A9"/>
          </a:solidFill>
        </p:spPr>
        <p:txBody>
          <a:bodyPr lIns="144000" tIns="108000" rIns="144000" bIns="108000"/>
          <a:lstStyle>
            <a:lvl1pPr marL="0" indent="0">
              <a:buNone/>
              <a:defRPr>
                <a:solidFill>
                  <a:schemeClr val="bg1"/>
                </a:solidFill>
              </a:defRPr>
            </a:lvl1pPr>
          </a:lstStyle>
          <a:p>
            <a:r>
              <a:rPr lang="en-US" noProof="0" dirty="0"/>
              <a:t>Title picture</a:t>
            </a:r>
          </a:p>
        </p:txBody>
      </p:sp>
      <p:pic>
        <p:nvPicPr>
          <p:cNvPr id="7" name="Siemens Logo" descr="Siemens logo">
            <a:extLst>
              <a:ext uri="{FF2B5EF4-FFF2-40B4-BE49-F238E27FC236}">
                <a16:creationId xmlns:a16="http://schemas.microsoft.com/office/drawing/2014/main" id="{3E4A7839-9F7E-47F2-83BA-F637AE096316}"/>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9751" y="6364800"/>
            <a:ext cx="1512788" cy="24040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B61796B2-8510-42B4-A5F7-E1FE5FCE45A2}"/>
              </a:ext>
            </a:extLst>
          </p:cNvPr>
          <p:cNvSpPr>
            <a:spLocks noGrp="1"/>
          </p:cNvSpPr>
          <p:nvPr>
            <p:ph type="ftr" sz="quarter" idx="13"/>
          </p:nvPr>
        </p:nvSpPr>
        <p:spPr bwMode="black">
          <a:xfrm>
            <a:off x="411376" y="6310800"/>
            <a:ext cx="9292838" cy="547200"/>
          </a:xfrm>
        </p:spPr>
        <p:txBody>
          <a:bodyPr/>
          <a:lstStyle/>
          <a:p>
            <a:pPr>
              <a:lnSpc>
                <a:spcPct val="100000"/>
              </a:lnSpc>
            </a:pPr>
            <a:r>
              <a:rPr lang="it-IT"/>
              <a:t>Senza restrizione | © Siemens 2023 | Versione 08/2023</a:t>
            </a:r>
            <a:endParaRPr lang="en-US" dirty="0"/>
          </a:p>
        </p:txBody>
      </p:sp>
    </p:spTree>
    <p:extLst>
      <p:ext uri="{BB962C8B-B14F-4D97-AF65-F5344CB8AC3E}">
        <p14:creationId xmlns:p14="http://schemas.microsoft.com/office/powerpoint/2010/main" val="37140421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Gradient 40pt">
    <p:bg>
      <p:bgPr>
        <a:gradFill flip="none" rotWithShape="1">
          <a:gsLst>
            <a:gs pos="40000">
              <a:schemeClr val="bg2"/>
            </a:gs>
            <a:gs pos="100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Gradient cover">
            <a:extLst>
              <a:ext uri="{FF2B5EF4-FFF2-40B4-BE49-F238E27FC236}">
                <a16:creationId xmlns:a16="http://schemas.microsoft.com/office/drawing/2014/main" id="{BC751AD9-F368-4030-BEF3-878CBEED0E5B}"/>
              </a:ext>
              <a:ext uri="{C183D7F6-B498-43B3-948B-1728B52AA6E4}">
                <adec:decorative xmlns:adec="http://schemas.microsoft.com/office/drawing/2017/decorative" val="1"/>
              </a:ext>
            </a:extLst>
          </p:cNvPr>
          <p:cNvSpPr/>
          <p:nvPr userDrawn="1"/>
        </p:nvSpPr>
        <p:spPr>
          <a:xfrm>
            <a:off x="0" y="3502026"/>
            <a:ext cx="12198350" cy="3355975"/>
          </a:xfrm>
          <a:prstGeom prst="rect">
            <a:avLst/>
          </a:prstGeom>
          <a:gradFill flip="none" rotWithShape="1">
            <a:gsLst>
              <a:gs pos="0">
                <a:schemeClr val="accent6"/>
              </a:gs>
              <a:gs pos="100000">
                <a:schemeClr val="bg2">
                  <a:alpha val="0"/>
                </a:schemeClr>
              </a:gs>
              <a:gs pos="40000">
                <a:schemeClr val="bg2">
                  <a:alpha val="5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2" name="Title" descr="Headline of the presentation">
            <a:extLst>
              <a:ext uri="{FF2B5EF4-FFF2-40B4-BE49-F238E27FC236}">
                <a16:creationId xmlns:a16="http://schemas.microsoft.com/office/drawing/2014/main" id="{8620440E-BF1B-417E-87A5-35990130B3FF}"/>
              </a:ext>
            </a:extLst>
          </p:cNvPr>
          <p:cNvSpPr>
            <a:spLocks noGrp="1"/>
          </p:cNvSpPr>
          <p:nvPr>
            <p:ph type="title" hasCustomPrompt="1"/>
          </p:nvPr>
        </p:nvSpPr>
        <p:spPr bwMode="black">
          <a:xfrm>
            <a:off x="410615" y="3780000"/>
            <a:ext cx="9292475" cy="1231106"/>
          </a:xfrm>
          <a:noFill/>
        </p:spPr>
        <p:txBody>
          <a:bodyPr rIns="0" bIns="0" anchor="t">
            <a:spAutoFit/>
          </a:bodyPr>
          <a:lstStyle>
            <a:lvl1pPr marL="0">
              <a:lnSpc>
                <a:spcPct val="100000"/>
              </a:lnSpc>
              <a:defRPr sz="4000" b="0">
                <a:solidFill>
                  <a:schemeClr val="tx1"/>
                </a:solidFill>
              </a:defRPr>
            </a:lvl1pPr>
          </a:lstStyle>
          <a:p>
            <a:r>
              <a:rPr lang="en-US" dirty="0"/>
              <a:t>Title chart with picture, </a:t>
            </a:r>
            <a:br>
              <a:rPr lang="en-US" dirty="0"/>
            </a:br>
            <a:r>
              <a:rPr lang="en-US" dirty="0"/>
              <a:t>Arial Regular, 40 </a:t>
            </a:r>
            <a:r>
              <a:rPr lang="en-US" dirty="0" err="1"/>
              <a:t>pt</a:t>
            </a:r>
            <a:endParaRPr lang="en-US" dirty="0"/>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6" y="5011106"/>
            <a:ext cx="9292838"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8" name="Picture Placeholder" descr="Title picture – please describe further">
            <a:extLst>
              <a:ext uri="{FF2B5EF4-FFF2-40B4-BE49-F238E27FC236}">
                <a16:creationId xmlns:a16="http://schemas.microsoft.com/office/drawing/2014/main" id="{2FA76E44-9BA3-4B84-98F7-42C18A2A8BA0}"/>
              </a:ext>
            </a:extLst>
          </p:cNvPr>
          <p:cNvSpPr>
            <a:spLocks noGrp="1"/>
          </p:cNvSpPr>
          <p:nvPr>
            <p:ph type="pic" sz="quarter" idx="11" hasCustomPrompt="1"/>
          </p:nvPr>
        </p:nvSpPr>
        <p:spPr bwMode="ltGray">
          <a:xfrm>
            <a:off x="0" y="0"/>
            <a:ext cx="12198350" cy="3502800"/>
          </a:xfrm>
          <a:solidFill>
            <a:srgbClr val="9999A9"/>
          </a:solidFill>
        </p:spPr>
        <p:txBody>
          <a:bodyPr lIns="144000" tIns="108000" rIns="144000" bIns="108000"/>
          <a:lstStyle>
            <a:lvl1pPr marL="0" indent="0">
              <a:buNone/>
              <a:defRPr>
                <a:solidFill>
                  <a:schemeClr val="bg1"/>
                </a:solidFill>
              </a:defRPr>
            </a:lvl1pPr>
          </a:lstStyle>
          <a:p>
            <a:r>
              <a:rPr lang="en-US" noProof="0" dirty="0"/>
              <a:t>Title picture</a:t>
            </a:r>
          </a:p>
        </p:txBody>
      </p:sp>
      <p:pic>
        <p:nvPicPr>
          <p:cNvPr id="7" name="Siemens Logo" descr="Siemens logo">
            <a:extLst>
              <a:ext uri="{FF2B5EF4-FFF2-40B4-BE49-F238E27FC236}">
                <a16:creationId xmlns:a16="http://schemas.microsoft.com/office/drawing/2014/main" id="{3E4A7839-9F7E-47F2-83BA-F637AE096316}"/>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9751" y="6364800"/>
            <a:ext cx="1512788" cy="24040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B61796B2-8510-42B4-A5F7-E1FE5FCE45A2}"/>
              </a:ext>
            </a:extLst>
          </p:cNvPr>
          <p:cNvSpPr>
            <a:spLocks noGrp="1"/>
          </p:cNvSpPr>
          <p:nvPr>
            <p:ph type="ftr" sz="quarter" idx="13"/>
          </p:nvPr>
        </p:nvSpPr>
        <p:spPr bwMode="black">
          <a:xfrm>
            <a:off x="411376" y="6310800"/>
            <a:ext cx="9292838" cy="547200"/>
          </a:xfrm>
        </p:spPr>
        <p:txBody>
          <a:bodyPr/>
          <a:lstStyle/>
          <a:p>
            <a:pPr>
              <a:lnSpc>
                <a:spcPct val="100000"/>
              </a:lnSpc>
            </a:pPr>
            <a:r>
              <a:rPr lang="it-IT"/>
              <a:t>Senza restrizione | © Siemens 2023 | Versione 08/2023</a:t>
            </a:r>
            <a:endParaRPr lang="en-US" dirty="0"/>
          </a:p>
        </p:txBody>
      </p:sp>
    </p:spTree>
    <p:extLst>
      <p:ext uri="{BB962C8B-B14F-4D97-AF65-F5344CB8AC3E}">
        <p14:creationId xmlns:p14="http://schemas.microsoft.com/office/powerpoint/2010/main" val="23765356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Gradient 36pt">
    <p:bg>
      <p:bgPr>
        <a:gradFill flip="none" rotWithShape="1">
          <a:gsLst>
            <a:gs pos="40000">
              <a:schemeClr val="bg2"/>
            </a:gs>
            <a:gs pos="100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Gradient cover">
            <a:extLst>
              <a:ext uri="{FF2B5EF4-FFF2-40B4-BE49-F238E27FC236}">
                <a16:creationId xmlns:a16="http://schemas.microsoft.com/office/drawing/2014/main" id="{0F638833-9358-4A10-8860-60EC0C65D974}"/>
              </a:ext>
              <a:ext uri="{C183D7F6-B498-43B3-948B-1728B52AA6E4}">
                <adec:decorative xmlns:adec="http://schemas.microsoft.com/office/drawing/2017/decorative" val="1"/>
              </a:ext>
            </a:extLst>
          </p:cNvPr>
          <p:cNvSpPr/>
          <p:nvPr userDrawn="1"/>
        </p:nvSpPr>
        <p:spPr>
          <a:xfrm>
            <a:off x="0" y="3502026"/>
            <a:ext cx="12198350" cy="3355975"/>
          </a:xfrm>
          <a:prstGeom prst="rect">
            <a:avLst/>
          </a:prstGeom>
          <a:gradFill flip="none" rotWithShape="1">
            <a:gsLst>
              <a:gs pos="0">
                <a:schemeClr val="accent6"/>
              </a:gs>
              <a:gs pos="100000">
                <a:schemeClr val="bg2">
                  <a:alpha val="0"/>
                </a:schemeClr>
              </a:gs>
              <a:gs pos="40000">
                <a:schemeClr val="bg2">
                  <a:alpha val="5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2" name="Title" descr="Headline of the presentation">
            <a:extLst>
              <a:ext uri="{FF2B5EF4-FFF2-40B4-BE49-F238E27FC236}">
                <a16:creationId xmlns:a16="http://schemas.microsoft.com/office/drawing/2014/main" id="{8620440E-BF1B-417E-87A5-35990130B3FF}"/>
              </a:ext>
            </a:extLst>
          </p:cNvPr>
          <p:cNvSpPr>
            <a:spLocks noGrp="1"/>
          </p:cNvSpPr>
          <p:nvPr>
            <p:ph type="title" hasCustomPrompt="1"/>
          </p:nvPr>
        </p:nvSpPr>
        <p:spPr bwMode="black">
          <a:xfrm>
            <a:off x="410615" y="3780001"/>
            <a:ext cx="9292475" cy="1661993"/>
          </a:xfrm>
          <a:noFill/>
        </p:spPr>
        <p:txBody>
          <a:bodyPr rIns="0" bIns="0" anchor="t">
            <a:spAutoFit/>
          </a:bodyPr>
          <a:lstStyle>
            <a:lvl1pPr marL="0">
              <a:lnSpc>
                <a:spcPct val="100000"/>
              </a:lnSpc>
              <a:defRPr sz="3600" b="0">
                <a:solidFill>
                  <a:schemeClr val="tx1"/>
                </a:solidFill>
              </a:defRPr>
            </a:lvl1pPr>
          </a:lstStyle>
          <a:p>
            <a:r>
              <a:rPr lang="en-US" dirty="0"/>
              <a:t>Title chart with picture, </a:t>
            </a:r>
            <a:br>
              <a:rPr lang="en-US" dirty="0"/>
            </a:br>
            <a:r>
              <a:rPr lang="en-US" dirty="0"/>
              <a:t>Arial Regular, 36 </a:t>
            </a:r>
            <a:r>
              <a:rPr lang="en-US" dirty="0" err="1"/>
              <a:t>pt</a:t>
            </a:r>
            <a:r>
              <a:rPr lang="en-US" dirty="0"/>
              <a:t>,</a:t>
            </a:r>
            <a:br>
              <a:rPr lang="en-US" dirty="0"/>
            </a:br>
            <a:r>
              <a:rPr lang="en-US" dirty="0"/>
              <a:t>3 lines</a:t>
            </a:r>
          </a:p>
        </p:txBody>
      </p:sp>
      <p:sp>
        <p:nvSpPr>
          <p:cNvPr id="3" name="Subhead" descr="Subheadline of the presentation">
            <a:extLst>
              <a:ext uri="{FF2B5EF4-FFF2-40B4-BE49-F238E27FC236}">
                <a16:creationId xmlns:a16="http://schemas.microsoft.com/office/drawing/2014/main" id="{89304306-5233-4901-B576-444696A2EA33}"/>
              </a:ext>
            </a:extLst>
          </p:cNvPr>
          <p:cNvSpPr>
            <a:spLocks noGrp="1"/>
          </p:cNvSpPr>
          <p:nvPr>
            <p:ph type="subTitle" idx="1" hasCustomPrompt="1"/>
          </p:nvPr>
        </p:nvSpPr>
        <p:spPr bwMode="black">
          <a:xfrm>
            <a:off x="411376" y="5441993"/>
            <a:ext cx="9292838"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8" name="Picture Placeholder" descr="Title picture – please describe further">
            <a:extLst>
              <a:ext uri="{FF2B5EF4-FFF2-40B4-BE49-F238E27FC236}">
                <a16:creationId xmlns:a16="http://schemas.microsoft.com/office/drawing/2014/main" id="{2FA76E44-9BA3-4B84-98F7-42C18A2A8BA0}"/>
              </a:ext>
            </a:extLst>
          </p:cNvPr>
          <p:cNvSpPr>
            <a:spLocks noGrp="1"/>
          </p:cNvSpPr>
          <p:nvPr>
            <p:ph type="pic" sz="quarter" idx="11" hasCustomPrompt="1"/>
          </p:nvPr>
        </p:nvSpPr>
        <p:spPr bwMode="ltGray">
          <a:xfrm>
            <a:off x="0" y="0"/>
            <a:ext cx="12198350" cy="3502800"/>
          </a:xfrm>
          <a:solidFill>
            <a:srgbClr val="9999A9"/>
          </a:solidFill>
        </p:spPr>
        <p:txBody>
          <a:bodyPr lIns="144000" tIns="108000" rIns="144000" bIns="108000"/>
          <a:lstStyle>
            <a:lvl1pPr marL="0" indent="0">
              <a:buNone/>
              <a:defRPr>
                <a:solidFill>
                  <a:schemeClr val="bg1"/>
                </a:solidFill>
              </a:defRPr>
            </a:lvl1pPr>
          </a:lstStyle>
          <a:p>
            <a:r>
              <a:rPr lang="en-US" noProof="0" dirty="0"/>
              <a:t>Title picture</a:t>
            </a:r>
          </a:p>
        </p:txBody>
      </p:sp>
      <p:pic>
        <p:nvPicPr>
          <p:cNvPr id="7" name="Siemens Logo" descr="Siemens logo">
            <a:extLst>
              <a:ext uri="{FF2B5EF4-FFF2-40B4-BE49-F238E27FC236}">
                <a16:creationId xmlns:a16="http://schemas.microsoft.com/office/drawing/2014/main" id="{3E4A7839-9F7E-47F2-83BA-F637AE096316}"/>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279751" y="6364800"/>
            <a:ext cx="1512788" cy="240408"/>
          </a:xfrm>
          <a:prstGeom prst="rect">
            <a:avLst/>
          </a:prstGeom>
        </p:spPr>
      </p:pic>
      <p:sp>
        <p:nvSpPr>
          <p:cNvPr id="4" name="Footer Placeholder" descr="Footer with copyright, author and department information, and date">
            <a:extLst>
              <a:ext uri="{FF2B5EF4-FFF2-40B4-BE49-F238E27FC236}">
                <a16:creationId xmlns:a16="http://schemas.microsoft.com/office/drawing/2014/main" id="{B61796B2-8510-42B4-A5F7-E1FE5FCE45A2}"/>
              </a:ext>
            </a:extLst>
          </p:cNvPr>
          <p:cNvSpPr>
            <a:spLocks noGrp="1"/>
          </p:cNvSpPr>
          <p:nvPr>
            <p:ph type="ftr" sz="quarter" idx="13"/>
          </p:nvPr>
        </p:nvSpPr>
        <p:spPr bwMode="black">
          <a:xfrm>
            <a:off x="411376" y="6310800"/>
            <a:ext cx="9292838" cy="547200"/>
          </a:xfrm>
        </p:spPr>
        <p:txBody>
          <a:bodyPr/>
          <a:lstStyle/>
          <a:p>
            <a:pPr>
              <a:lnSpc>
                <a:spcPct val="100000"/>
              </a:lnSpc>
            </a:pPr>
            <a:r>
              <a:rPr lang="it-IT"/>
              <a:t>Senza restrizione | © Siemens 2023 | Versione 08/2023</a:t>
            </a:r>
            <a:endParaRPr lang="en-US" dirty="0"/>
          </a:p>
        </p:txBody>
      </p:sp>
    </p:spTree>
    <p:extLst>
      <p:ext uri="{BB962C8B-B14F-4D97-AF65-F5344CB8AC3E}">
        <p14:creationId xmlns:p14="http://schemas.microsoft.com/office/powerpoint/2010/main" val="14939691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descr="Slide headline">
            <a:extLst>
              <a:ext uri="{FF2B5EF4-FFF2-40B4-BE49-F238E27FC236}">
                <a16:creationId xmlns:a16="http://schemas.microsoft.com/office/drawing/2014/main" id="{2500D031-E8B7-42AD-B616-57A243A31EFA}"/>
              </a:ext>
            </a:extLst>
          </p:cNvPr>
          <p:cNvSpPr>
            <a:spLocks noGrp="1"/>
          </p:cNvSpPr>
          <p:nvPr>
            <p:ph type="title"/>
          </p:nvPr>
        </p:nvSpPr>
        <p:spPr bwMode="black">
          <a:xfrm>
            <a:off x="410614" y="478800"/>
            <a:ext cx="9869134" cy="576000"/>
          </a:xfrm>
          <a:prstGeom prst="rect">
            <a:avLst/>
          </a:prstGeom>
        </p:spPr>
        <p:txBody>
          <a:bodyPr vert="horz" lIns="0" tIns="0" rIns="324000" bIns="14400" rtlCol="0" anchor="t" anchorCtr="0">
            <a:noAutofit/>
          </a:bodyPr>
          <a:lstStyle/>
          <a:p>
            <a:r>
              <a:rPr lang="en-US" dirty="0"/>
              <a:t>Click to edit Master title style</a:t>
            </a:r>
          </a:p>
        </p:txBody>
      </p:sp>
      <p:sp>
        <p:nvSpPr>
          <p:cNvPr id="3" name="Text Placeholder" descr="Content text frame">
            <a:extLst>
              <a:ext uri="{FF2B5EF4-FFF2-40B4-BE49-F238E27FC236}">
                <a16:creationId xmlns:a16="http://schemas.microsoft.com/office/drawing/2014/main" id="{6750A408-ED0E-47CF-AC3A-5AD4A6E25CE3}"/>
              </a:ext>
            </a:extLst>
          </p:cNvPr>
          <p:cNvSpPr>
            <a:spLocks noGrp="1"/>
          </p:cNvSpPr>
          <p:nvPr>
            <p:ph type="body" idx="1"/>
          </p:nvPr>
        </p:nvSpPr>
        <p:spPr bwMode="black">
          <a:xfrm>
            <a:off x="411375" y="1414800"/>
            <a:ext cx="7203750" cy="453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descr="Footer with copyright, author and department information, and date">
            <a:extLst>
              <a:ext uri="{FF2B5EF4-FFF2-40B4-BE49-F238E27FC236}">
                <a16:creationId xmlns:a16="http://schemas.microsoft.com/office/drawing/2014/main" id="{4F5CAFE5-0972-49AB-B42B-7C613C153AFE}"/>
              </a:ext>
            </a:extLst>
          </p:cNvPr>
          <p:cNvSpPr>
            <a:spLocks noGrp="1"/>
          </p:cNvSpPr>
          <p:nvPr>
            <p:ph type="ftr" sz="quarter" idx="3"/>
          </p:nvPr>
        </p:nvSpPr>
        <p:spPr bwMode="black">
          <a:xfrm>
            <a:off x="1059712" y="6310800"/>
            <a:ext cx="9220800" cy="547200"/>
          </a:xfrm>
          <a:prstGeom prst="rect">
            <a:avLst/>
          </a:prstGeom>
        </p:spPr>
        <p:txBody>
          <a:bodyPr vert="horz" lIns="0" tIns="0" rIns="0" bIns="61200" rtlCol="0" anchor="ctr" anchorCtr="0"/>
          <a:lstStyle>
            <a:lvl1pPr algn="l">
              <a:lnSpc>
                <a:spcPct val="100000"/>
              </a:lnSpc>
              <a:defRPr sz="900">
                <a:solidFill>
                  <a:schemeClr val="tx1"/>
                </a:solidFill>
                <a:latin typeface="+mn-lt"/>
              </a:defRPr>
            </a:lvl1pPr>
          </a:lstStyle>
          <a:p>
            <a:r>
              <a:rPr lang="it-IT"/>
              <a:t>Senza restrizione | © Siemens 2023 | Versione 08/2023</a:t>
            </a:r>
            <a:endParaRPr lang="en-US" dirty="0"/>
          </a:p>
        </p:txBody>
      </p:sp>
      <p:sp>
        <p:nvSpPr>
          <p:cNvPr id="6" name="Slide Number Placeholder" descr="Page number">
            <a:extLst>
              <a:ext uri="{FF2B5EF4-FFF2-40B4-BE49-F238E27FC236}">
                <a16:creationId xmlns:a16="http://schemas.microsoft.com/office/drawing/2014/main" id="{1C051FD7-F65C-4306-9083-C9770A0AF2DF}"/>
              </a:ext>
            </a:extLst>
          </p:cNvPr>
          <p:cNvSpPr>
            <a:spLocks noGrp="1"/>
          </p:cNvSpPr>
          <p:nvPr>
            <p:ph type="sldNum" sz="quarter" idx="4"/>
          </p:nvPr>
        </p:nvSpPr>
        <p:spPr bwMode="black">
          <a:xfrm>
            <a:off x="411376" y="6310800"/>
            <a:ext cx="648338" cy="547200"/>
          </a:xfrm>
          <a:prstGeom prst="rect">
            <a:avLst/>
          </a:prstGeom>
        </p:spPr>
        <p:txBody>
          <a:bodyPr vert="horz" lIns="0" tIns="0" rIns="0" bIns="61200" rtlCol="0" anchor="ctr" anchorCtr="0"/>
          <a:lstStyle>
            <a:lvl1pPr algn="l">
              <a:lnSpc>
                <a:spcPct val="100000"/>
              </a:lnSpc>
              <a:defRPr sz="900" b="1">
                <a:solidFill>
                  <a:schemeClr val="tx1"/>
                </a:solidFill>
                <a:latin typeface="+mn-lt"/>
              </a:defRPr>
            </a:lvl1pPr>
          </a:lstStyle>
          <a:p>
            <a:r>
              <a:rPr lang="en-US"/>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2476632647"/>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 id="2147484223" r:id="rId12"/>
    <p:sldLayoutId id="2147484224" r:id="rId13"/>
    <p:sldLayoutId id="2147484225" r:id="rId14"/>
    <p:sldLayoutId id="2147484226" r:id="rId15"/>
    <p:sldLayoutId id="2147484227" r:id="rId16"/>
    <p:sldLayoutId id="2147484228" r:id="rId17"/>
    <p:sldLayoutId id="2147484229" r:id="rId18"/>
    <p:sldLayoutId id="2147484230" r:id="rId19"/>
    <p:sldLayoutId id="2147484231" r:id="rId20"/>
    <p:sldLayoutId id="2147484232" r:id="rId21"/>
    <p:sldLayoutId id="2147484233" r:id="rId22"/>
    <p:sldLayoutId id="2147484234" r:id="rId23"/>
    <p:sldLayoutId id="2147484235" r:id="rId24"/>
    <p:sldLayoutId id="2147484236" r:id="rId25"/>
    <p:sldLayoutId id="2147484237" r:id="rId26"/>
    <p:sldLayoutId id="2147484238" r:id="rId27"/>
    <p:sldLayoutId id="2147484239" r:id="rId28"/>
    <p:sldLayoutId id="2147484240" r:id="rId29"/>
    <p:sldLayoutId id="2147484241" r:id="rId30"/>
    <p:sldLayoutId id="2147484242" r:id="rId31"/>
    <p:sldLayoutId id="2147484243" r:id="rId32"/>
    <p:sldLayoutId id="2147484244" r:id="rId33"/>
    <p:sldLayoutId id="2147484245" r:id="rId34"/>
    <p:sldLayoutId id="2147484246" r:id="rId35"/>
    <p:sldLayoutId id="2147484247" r:id="rId36"/>
    <p:sldLayoutId id="2147484248" r:id="rId37"/>
    <p:sldLayoutId id="2147484249" r:id="rId38"/>
    <p:sldLayoutId id="2147484250" r:id="rId39"/>
    <p:sldLayoutId id="2147484251" r:id="rId40"/>
    <p:sldLayoutId id="2147484252" r:id="rId41"/>
    <p:sldLayoutId id="2147484253" r:id="rId42"/>
    <p:sldLayoutId id="2147484254" r:id="rId43"/>
  </p:sldLayoutIdLst>
  <p:hf hdr="0" dt="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8" Type="http://schemas.openxmlformats.org/officeDocument/2006/relationships/hyperlink" Target="https://www.automation.siemens.com/sce-static/learning-training-documents/sce-guide-learn-training-guide-en.pdf" TargetMode="External"/><Relationship Id="rId13" Type="http://schemas.openxmlformats.org/officeDocument/2006/relationships/hyperlink" Target="https://www.siemens.com/global/en/company/sustainability/education/sce/learning-systems.html" TargetMode="External"/><Relationship Id="rId18" Type="http://schemas.openxmlformats.org/officeDocument/2006/relationships/hyperlink" Target="https://new.siemens.com/global/en/company/sustainability/education/sce/technical-support.html#GettingStartedWBT" TargetMode="External"/><Relationship Id="rId26" Type="http://schemas.openxmlformats.org/officeDocument/2006/relationships/hyperlink" Target="https://new.siemens.com/global/en/company/sustainability/education/sce/contact-partners.html" TargetMode="External"/><Relationship Id="rId3" Type="http://schemas.openxmlformats.org/officeDocument/2006/relationships/notesSlide" Target="../notesSlides/notesSlide10.xml"/><Relationship Id="rId21" Type="http://schemas.openxmlformats.org/officeDocument/2006/relationships/hyperlink" Target="https://new.siemens.com/global/en/company/sustainability/education/sce/worldskills.html" TargetMode="External"/><Relationship Id="rId7" Type="http://schemas.openxmlformats.org/officeDocument/2006/relationships/hyperlink" Target="https://new.siemens.com/global/en/company/sustainability/education/sce/learning-training-documents.html" TargetMode="External"/><Relationship Id="rId12" Type="http://schemas.openxmlformats.org/officeDocument/2006/relationships/hyperlink" Target="https://new.siemens.com/global/en/company/sustainability/education/sce/iot2000.html" TargetMode="External"/><Relationship Id="rId17" Type="http://schemas.openxmlformats.org/officeDocument/2006/relationships/hyperlink" Target="https://new.siemens.com/global/en/company/sustainability/education/sce/technical-support.html#TrialSoftwareFirmware" TargetMode="External"/><Relationship Id="rId25" Type="http://schemas.openxmlformats.org/officeDocument/2006/relationships/hyperlink" Target="https://new.siemens.com/global/en/company/sustainability/education/sce/jobs-career/application-tips.html" TargetMode="External"/><Relationship Id="rId2" Type="http://schemas.openxmlformats.org/officeDocument/2006/relationships/slideLayout" Target="../slideLayouts/slideLayout28.xml"/><Relationship Id="rId16" Type="http://schemas.openxmlformats.org/officeDocument/2006/relationships/hyperlink" Target="https://new.siemens.com/global/en/company/sustainability/education/sce/technical-support.html#IndustryOnlineSupport" TargetMode="External"/><Relationship Id="rId20" Type="http://schemas.openxmlformats.org/officeDocument/2006/relationships/hyperlink" Target="https://new.siemens.com/global/en/company/sustainability/education/sce/technical-support.html#ProductsSystems" TargetMode="External"/><Relationship Id="rId1" Type="http://schemas.openxmlformats.org/officeDocument/2006/relationships/tags" Target="../tags/tag12.xml"/><Relationship Id="rId6" Type="http://schemas.openxmlformats.org/officeDocument/2006/relationships/image" Target="../media/image16.png"/><Relationship Id="rId11" Type="http://schemas.openxmlformats.org/officeDocument/2006/relationships/hyperlink" Target="https://new.siemens.com/global/en/company/sustainability/education/sce/trainer-packages.html" TargetMode="External"/><Relationship Id="rId24" Type="http://schemas.openxmlformats.org/officeDocument/2006/relationships/hyperlink" Target="https://new.siemens.com/global/en/company/sustainability/education/sce/jobs-career.html" TargetMode="External"/><Relationship Id="rId5" Type="http://schemas.openxmlformats.org/officeDocument/2006/relationships/image" Target="../media/image15.png"/><Relationship Id="rId15" Type="http://schemas.openxmlformats.org/officeDocument/2006/relationships/hyperlink" Target="https://www.siemens.com/global/en/company/sustainability/education/sce/media-support.html" TargetMode="External"/><Relationship Id="rId23" Type="http://schemas.openxmlformats.org/officeDocument/2006/relationships/hyperlink" Target="https://new.siemens.com/global/en/company/sustainability/education/sce/trainees-students.html" TargetMode="External"/><Relationship Id="rId28" Type="http://schemas.openxmlformats.org/officeDocument/2006/relationships/image" Target="../media/image18.png"/><Relationship Id="rId10" Type="http://schemas.openxmlformats.org/officeDocument/2006/relationships/hyperlink" Target="https://new.siemens.com/global/en/company/sustainability/education/sce/courses.html" TargetMode="External"/><Relationship Id="rId19" Type="http://schemas.openxmlformats.org/officeDocument/2006/relationships/hyperlink" Target="https://www.siemens.com/global/en/company/sustainability/education/sce/technical-support.html#UseCases" TargetMode="External"/><Relationship Id="rId4" Type="http://schemas.openxmlformats.org/officeDocument/2006/relationships/image" Target="../media/image14.png"/><Relationship Id="rId9" Type="http://schemas.openxmlformats.org/officeDocument/2006/relationships/hyperlink" Target="https://new.siemens.com/global/en/company/sustainability/education/sce/learning-training-documents.html#Whatsnew" TargetMode="External"/><Relationship Id="rId14" Type="http://schemas.openxmlformats.org/officeDocument/2006/relationships/hyperlink" Target="https://new.siemens.com/global/en/company/sustainability/education/sce/textbooks.html" TargetMode="External"/><Relationship Id="rId22" Type="http://schemas.openxmlformats.org/officeDocument/2006/relationships/hyperlink" Target="https://new.siemens.com/global/en/company/sustainability/education/sce/worldskills/cooperation.html" TargetMode="External"/><Relationship Id="rId27"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2.xml"/><Relationship Id="rId1" Type="http://schemas.openxmlformats.org/officeDocument/2006/relationships/tags" Target="../tags/tag3.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2.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2.xml"/><Relationship Id="rId1" Type="http://schemas.openxmlformats.org/officeDocument/2006/relationships/tags" Target="../tags/tag10.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2.xml"/><Relationship Id="rId1" Type="http://schemas.openxmlformats.org/officeDocument/2006/relationships/tags" Target="../tags/tag1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el 2"/>
          <p:cNvSpPr>
            <a:spLocks noGrp="1"/>
          </p:cNvSpPr>
          <p:nvPr>
            <p:ph type="title"/>
          </p:nvPr>
        </p:nvSpPr>
        <p:spPr>
          <a:xfrm>
            <a:off x="410615" y="3780001"/>
            <a:ext cx="9973036" cy="1661993"/>
          </a:xfrm>
        </p:spPr>
        <p:txBody>
          <a:bodyPr/>
          <a:lstStyle/>
          <a:p>
            <a:r>
              <a:rPr lang="it-IT" dirty="0"/>
              <a:t>Diapositive per la presentazione della documentazione per corsisti/formatori TIA Portal</a:t>
            </a:r>
            <a:endParaRPr lang="de-DE" noProof="1"/>
          </a:p>
        </p:txBody>
      </p:sp>
      <p:sp>
        <p:nvSpPr>
          <p:cNvPr id="11266" name="Untertitel 1"/>
          <p:cNvSpPr>
            <a:spLocks noGrp="1"/>
          </p:cNvSpPr>
          <p:nvPr>
            <p:ph type="subTitle" idx="1"/>
          </p:nvPr>
        </p:nvSpPr>
        <p:spPr/>
        <p:txBody>
          <a:bodyPr/>
          <a:lstStyle/>
          <a:p>
            <a:r>
              <a:rPr lang="de-DE" b="1" noProof="1"/>
              <a:t>Siemens Automation Cooperates with Education</a:t>
            </a:r>
            <a:br>
              <a:rPr lang="de-DE" noProof="1"/>
            </a:br>
            <a:r>
              <a:rPr lang="it-IT" noProof="1"/>
              <a:t>Utilizzo solo per enti di formazione e di R&amp;S </a:t>
            </a:r>
          </a:p>
          <a:p>
            <a:endParaRPr lang="fr-FR" noProof="1"/>
          </a:p>
        </p:txBody>
      </p:sp>
      <p:pic>
        <p:nvPicPr>
          <p:cNvPr id="7" name="Bildplatzhalter 6" descr="Ein Bild, das Text enthält.&#10;&#10;Automatisch generierte Beschreibung">
            <a:extLst>
              <a:ext uri="{FF2B5EF4-FFF2-40B4-BE49-F238E27FC236}">
                <a16:creationId xmlns:a16="http://schemas.microsoft.com/office/drawing/2014/main" id="{A5D34EBD-9132-8248-7039-04C1226CF1A8}"/>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t="71" b="71"/>
          <a:stretch/>
        </p:blipFill>
        <p:spPr/>
      </p:pic>
      <p:sp>
        <p:nvSpPr>
          <p:cNvPr id="8" name="Fußzeilenplatzhalter 7">
            <a:extLst>
              <a:ext uri="{FF2B5EF4-FFF2-40B4-BE49-F238E27FC236}">
                <a16:creationId xmlns:a16="http://schemas.microsoft.com/office/drawing/2014/main" id="{BB9C3AA6-333D-ECEA-AFFA-EDA4E4195827}"/>
              </a:ext>
            </a:extLst>
          </p:cNvPr>
          <p:cNvSpPr>
            <a:spLocks noGrp="1"/>
          </p:cNvSpPr>
          <p:nvPr>
            <p:ph type="ftr" sz="quarter" idx="13"/>
          </p:nvPr>
        </p:nvSpPr>
        <p:spPr/>
        <p:txBody>
          <a:bodyPr/>
          <a:lstStyle/>
          <a:p>
            <a:r>
              <a:rPr lang="it-IT" noProof="0"/>
              <a:t>Senza restrizione | © Siemens 2023 | Versione 08/2023</a:t>
            </a:r>
            <a:endParaRPr lang="de-DE" noProof="0" dirty="0"/>
          </a:p>
        </p:txBody>
      </p:sp>
      <p:pic>
        <p:nvPicPr>
          <p:cNvPr id="9" name="Grafik 8" descr="Ein Bild, das Text enthält.&#10;&#10;Automatisch generierte Beschreibung">
            <a:extLst>
              <a:ext uri="{FF2B5EF4-FFF2-40B4-BE49-F238E27FC236}">
                <a16:creationId xmlns:a16="http://schemas.microsoft.com/office/drawing/2014/main" id="{80E20BB7-F34E-D8D8-D9DC-7100A9E902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9868" y="2564992"/>
            <a:ext cx="1701998" cy="828000"/>
          </a:xfrm>
          <a:prstGeom prst="rect">
            <a:avLst/>
          </a:prstGeom>
        </p:spPr>
      </p:pic>
    </p:spTree>
    <p:custDataLst>
      <p:tags r:id="rId1"/>
    </p:custDataLst>
    <p:extLst>
      <p:ext uri="{BB962C8B-B14F-4D97-AF65-F5344CB8AC3E}">
        <p14:creationId xmlns:p14="http://schemas.microsoft.com/office/powerpoint/2010/main" val="395318232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Grp="1" noChangeArrowheads="1"/>
          </p:cNvSpPr>
          <p:nvPr>
            <p:ph type="title"/>
          </p:nvPr>
        </p:nvSpPr>
        <p:spPr/>
        <p:txBody>
          <a:bodyPr lIns="0" tIns="0" rIns="0" bIns="0" anchor="t"/>
          <a:lstStyle/>
          <a:p>
            <a:r>
              <a:rPr lang="de-DE" dirty="0" err="1"/>
              <a:t>Ringraziamo</a:t>
            </a:r>
            <a:r>
              <a:rPr lang="de-DE" dirty="0"/>
              <a:t> per </a:t>
            </a:r>
            <a:r>
              <a:rPr lang="de-DE" dirty="0" err="1"/>
              <a:t>l’attenzione</a:t>
            </a:r>
            <a:r>
              <a:rPr lang="de-DE" dirty="0"/>
              <a:t>!</a:t>
            </a:r>
            <a:endParaRPr lang="de-DE" sz="2000" b="0" dirty="0">
              <a:latin typeface="Arial"/>
            </a:endParaRPr>
          </a:p>
        </p:txBody>
      </p:sp>
      <p:sp>
        <p:nvSpPr>
          <p:cNvPr id="27" name="Footer Placeholder">
            <a:extLst>
              <a:ext uri="{FF2B5EF4-FFF2-40B4-BE49-F238E27FC236}">
                <a16:creationId xmlns:a16="http://schemas.microsoft.com/office/drawing/2014/main" id="{2CD1F4A0-579F-4D83-B2D6-65CB3E34DB28}"/>
              </a:ext>
            </a:extLst>
          </p:cNvPr>
          <p:cNvSpPr>
            <a:spLocks noGrp="1"/>
          </p:cNvSpPr>
          <p:nvPr>
            <p:ph type="ftr" sz="quarter" idx="10"/>
          </p:nvPr>
        </p:nvSpPr>
        <p:spPr bwMode="black"/>
        <p:txBody>
          <a:bodyPr/>
          <a:lstStyle>
            <a:lvl1pPr>
              <a:defRPr>
                <a:solidFill>
                  <a:schemeClr val="tx1"/>
                </a:solidFill>
              </a:defRPr>
            </a:lvl1pPr>
          </a:lstStyle>
          <a:p>
            <a:r>
              <a:rPr lang="it-IT"/>
              <a:t>Senza restrizione | © Siemens 2023 | Versione 08/2023</a:t>
            </a:r>
            <a:endParaRPr lang="de-DE" dirty="0"/>
          </a:p>
        </p:txBody>
      </p:sp>
      <p:sp>
        <p:nvSpPr>
          <p:cNvPr id="4" name="Foliennummernplatzhalter 3">
            <a:extLst>
              <a:ext uri="{FF2B5EF4-FFF2-40B4-BE49-F238E27FC236}">
                <a16:creationId xmlns:a16="http://schemas.microsoft.com/office/drawing/2014/main" id="{CBE5F575-5A4D-41FA-972F-991E26893D52}"/>
              </a:ext>
            </a:extLst>
          </p:cNvPr>
          <p:cNvSpPr>
            <a:spLocks noGrp="1"/>
          </p:cNvSpPr>
          <p:nvPr>
            <p:ph type="sldNum" sz="quarter" idx="11"/>
          </p:nvPr>
        </p:nvSpPr>
        <p:spPr/>
        <p:txBody>
          <a:bodyPr/>
          <a:lstStyle/>
          <a:p>
            <a:r>
              <a:rPr lang="en-US" dirty="0"/>
              <a:t>Page </a:t>
            </a:r>
            <a:fld id="{99E26495-FA13-4534-B451-FB78AC0E3177}" type="slidenum">
              <a:rPr smtClean="0"/>
              <a:pPr/>
              <a:t>10</a:t>
            </a:fld>
            <a:endParaRPr dirty="0"/>
          </a:p>
        </p:txBody>
      </p:sp>
      <p:sp>
        <p:nvSpPr>
          <p:cNvPr id="2" name="Rechteck 1">
            <a:extLst>
              <a:ext uri="{FF2B5EF4-FFF2-40B4-BE49-F238E27FC236}">
                <a16:creationId xmlns:a16="http://schemas.microsoft.com/office/drawing/2014/main" id="{F89830DE-3953-6021-645A-BF4E4A3DB653}"/>
              </a:ext>
            </a:extLst>
          </p:cNvPr>
          <p:cNvSpPr/>
          <p:nvPr/>
        </p:nvSpPr>
        <p:spPr>
          <a:xfrm>
            <a:off x="6307833" y="1414463"/>
            <a:ext cx="3219806" cy="3438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rtl="0"/>
            <a:endParaRPr lang="en-us"/>
          </a:p>
        </p:txBody>
      </p:sp>
      <p:sp>
        <p:nvSpPr>
          <p:cNvPr id="3" name="cdtTextBox 4 Id5">
            <a:extLst>
              <a:ext uri="{FF2B5EF4-FFF2-40B4-BE49-F238E27FC236}">
                <a16:creationId xmlns:a16="http://schemas.microsoft.com/office/drawing/2014/main" id="{EB01178C-AC2A-5129-DD67-EB22699E92C3}"/>
              </a:ext>
            </a:extLst>
          </p:cNvPr>
          <p:cNvSpPr txBox="1"/>
          <p:nvPr>
            <p:custDataLst>
              <p:tags r:id="rId1"/>
            </p:custDataLst>
          </p:nvPr>
        </p:nvSpPr>
        <p:spPr>
          <a:xfrm>
            <a:off x="6307834" y="5630871"/>
            <a:ext cx="5515978" cy="569904"/>
          </a:xfrm>
          <a:prstGeom prst="rect">
            <a:avLst/>
          </a:prstGeom>
          <a:noFill/>
        </p:spPr>
        <p:txBody>
          <a:bodyPr wrap="square" lIns="0" tIns="0" rIns="180000" bIns="36000" rtlCol="0" anchor="b" anchorCtr="0">
            <a:noAutofit/>
          </a:bodyPr>
          <a:lstStyle/>
          <a:p>
            <a:pPr algn="l" rtl="0">
              <a:lnSpc>
                <a:spcPct val="110000"/>
              </a:lnSpc>
              <a:spcBef>
                <a:spcPts val="0"/>
              </a:spcBef>
            </a:pPr>
            <a:r>
              <a:rPr lang="en-us" sz="1600" b="1" i="0" u="none" baseline="0">
                <a:solidFill>
                  <a:schemeClr val="tx1"/>
                </a:solidFill>
              </a:rPr>
              <a:t>siemens.com/sce</a:t>
            </a:r>
            <a:endParaRPr lang="en-us" sz="1600" b="1">
              <a:solidFill>
                <a:schemeClr val="tx1"/>
              </a:solidFill>
            </a:endParaRPr>
          </a:p>
        </p:txBody>
      </p:sp>
      <p:sp>
        <p:nvSpPr>
          <p:cNvPr id="5" name="Textfeld 10">
            <a:extLst>
              <a:ext uri="{FF2B5EF4-FFF2-40B4-BE49-F238E27FC236}">
                <a16:creationId xmlns:a16="http://schemas.microsoft.com/office/drawing/2014/main" id="{1D87C4A2-01AA-9132-3748-BAF84F422167}"/>
              </a:ext>
            </a:extLst>
          </p:cNvPr>
          <p:cNvSpPr txBox="1"/>
          <p:nvPr/>
        </p:nvSpPr>
        <p:spPr>
          <a:xfrm>
            <a:off x="6307834" y="4797153"/>
            <a:ext cx="5471288" cy="1080120"/>
          </a:xfrm>
          <a:prstGeom prst="rect">
            <a:avLst/>
          </a:prstGeom>
          <a:noFill/>
        </p:spPr>
        <p:txBody>
          <a:bodyPr wrap="square" lIns="0" tIns="144000" rIns="36000" bIns="144000" rtlCol="0" anchor="t" anchorCtr="0">
            <a:noAutofit/>
          </a:bodyPr>
          <a:lstStyle>
            <a:defPPr>
              <a:defRPr lang="en-us"/>
            </a:defPPr>
            <a:lvl1pPr algn="l" rtl="0" fontAlgn="base">
              <a:spcBef>
                <a:spcPct val="50000"/>
              </a:spcBef>
              <a:spcAft>
                <a:spcPct val="0"/>
              </a:spcAft>
              <a:buClr>
                <a:schemeClr val="accent1"/>
              </a:buClr>
              <a:buFont typeface="Wingdings" pitchFamily="2" charset="2"/>
              <a:defRPr kern="1200">
                <a:solidFill>
                  <a:schemeClr val="tx1"/>
                </a:solidFill>
                <a:latin typeface="Arial" charset="0"/>
                <a:ea typeface="+mn-ea"/>
                <a:cs typeface="+mn-cs"/>
              </a:defRPr>
            </a:lvl1pPr>
            <a:lvl2pPr marL="457200" algn="l" rtl="0" fontAlgn="base">
              <a:spcBef>
                <a:spcPct val="50000"/>
              </a:spcBef>
              <a:spcAft>
                <a:spcPct val="0"/>
              </a:spcAft>
              <a:buClr>
                <a:schemeClr val="accent1"/>
              </a:buClr>
              <a:buFont typeface="Wingdings" pitchFamily="2" charset="2"/>
              <a:defRPr kern="1200">
                <a:solidFill>
                  <a:schemeClr val="tx1"/>
                </a:solidFill>
                <a:latin typeface="Arial" charset="0"/>
                <a:ea typeface="+mn-ea"/>
                <a:cs typeface="+mn-cs"/>
              </a:defRPr>
            </a:lvl2pPr>
            <a:lvl3pPr marL="914400" algn="l" rtl="0" fontAlgn="base">
              <a:spcBef>
                <a:spcPct val="50000"/>
              </a:spcBef>
              <a:spcAft>
                <a:spcPct val="0"/>
              </a:spcAft>
              <a:buClr>
                <a:schemeClr val="accent1"/>
              </a:buClr>
              <a:buFont typeface="Wingdings" pitchFamily="2" charset="2"/>
              <a:defRPr kern="1200">
                <a:solidFill>
                  <a:schemeClr val="tx1"/>
                </a:solidFill>
                <a:latin typeface="Arial" charset="0"/>
                <a:ea typeface="+mn-ea"/>
                <a:cs typeface="+mn-cs"/>
              </a:defRPr>
            </a:lvl3pPr>
            <a:lvl4pPr marL="1371600" algn="l" rtl="0" fontAlgn="base">
              <a:spcBef>
                <a:spcPct val="50000"/>
              </a:spcBef>
              <a:spcAft>
                <a:spcPct val="0"/>
              </a:spcAft>
              <a:buClr>
                <a:schemeClr val="accent1"/>
              </a:buClr>
              <a:buFont typeface="Wingdings" pitchFamily="2" charset="2"/>
              <a:defRPr kern="1200">
                <a:solidFill>
                  <a:schemeClr val="tx1"/>
                </a:solidFill>
                <a:latin typeface="Arial" charset="0"/>
                <a:ea typeface="+mn-ea"/>
                <a:cs typeface="+mn-cs"/>
              </a:defRPr>
            </a:lvl4pPr>
            <a:lvl5pPr marL="1828800" algn="l" rtl="0" fontAlgn="base">
              <a:spcBef>
                <a:spcPct val="50000"/>
              </a:spcBef>
              <a:spcAft>
                <a:spcPct val="0"/>
              </a:spcAft>
              <a:buClr>
                <a:schemeClr val="accent1"/>
              </a:buClr>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rtl="0">
              <a:lnSpc>
                <a:spcPct val="110000"/>
              </a:lnSpc>
              <a:spcBef>
                <a:spcPts val="400"/>
              </a:spcBef>
            </a:pPr>
            <a:r>
              <a:rPr lang="en-us" sz="800" b="0" i="0" u="none" baseline="0"/>
              <a:t>Subject to changes and errors. The information given in this document only contains general descriptions and/or performance features which may not always specifically reflect those described, or which may undergo modification in the course of further development of the products. The requested performance features are binding only when they are expressly agreed upon in the concluded contract.</a:t>
            </a:r>
          </a:p>
          <a:p>
            <a:pPr algn="l" rtl="0">
              <a:lnSpc>
                <a:spcPct val="110000"/>
              </a:lnSpc>
              <a:spcBef>
                <a:spcPts val="400"/>
              </a:spcBef>
            </a:pPr>
            <a:r>
              <a:rPr lang="en-us" sz="800" b="0" i="0" u="none" baseline="0"/>
              <a:t>All product designations may be trademarks or other rights of Siemens AG, its affiliated companies or other companies whose use by third parties for their own purposes could violate the rights of the respective owner.</a:t>
            </a:r>
          </a:p>
        </p:txBody>
      </p:sp>
      <p:sp>
        <p:nvSpPr>
          <p:cNvPr id="6" name="Textfeld 5">
            <a:extLst>
              <a:ext uri="{FF2B5EF4-FFF2-40B4-BE49-F238E27FC236}">
                <a16:creationId xmlns:a16="http://schemas.microsoft.com/office/drawing/2014/main" id="{F4F6AE54-06A4-C9B7-08BA-180640C42905}"/>
              </a:ext>
            </a:extLst>
          </p:cNvPr>
          <p:cNvSpPr txBox="1"/>
          <p:nvPr/>
        </p:nvSpPr>
        <p:spPr>
          <a:xfrm>
            <a:off x="9627926" y="1376772"/>
            <a:ext cx="1979861" cy="984885"/>
          </a:xfrm>
          <a:prstGeom prst="rect">
            <a:avLst/>
          </a:prstGeom>
          <a:noFill/>
        </p:spPr>
        <p:txBody>
          <a:bodyPr wrap="square" lIns="0" tIns="0" rIns="0" bIns="0" rtlCol="0">
            <a:spAutoFit/>
          </a:bodyPr>
          <a:lstStyle/>
          <a:p>
            <a:pPr algn="l" rtl="0"/>
            <a:r>
              <a:rPr lang="it-IT" sz="1600" b="1" i="0" u="none" baseline="0" dirty="0">
                <a:solidFill>
                  <a:schemeClr val="tx1"/>
                </a:solidFill>
                <a:effectLst/>
                <a:latin typeface="+mn-lt"/>
                <a:ea typeface="Siemens Sans Roman" pitchFamily="2" charset="0"/>
                <a:cs typeface="Siemens Sans Roman" pitchFamily="2" charset="0"/>
              </a:rPr>
              <a:t>Supporto completo per docenti e studenti nei centri di formazione</a:t>
            </a:r>
            <a:endParaRPr lang="en-us" sz="1600" b="1" i="0" dirty="0">
              <a:solidFill>
                <a:schemeClr val="tx1"/>
              </a:solidFill>
              <a:effectLst/>
              <a:latin typeface="+mn-lt"/>
            </a:endParaRPr>
          </a:p>
        </p:txBody>
      </p:sp>
      <p:pic>
        <p:nvPicPr>
          <p:cNvPr id="7" name="Grafik 6">
            <a:extLst>
              <a:ext uri="{FF2B5EF4-FFF2-40B4-BE49-F238E27FC236}">
                <a16:creationId xmlns:a16="http://schemas.microsoft.com/office/drawing/2014/main" id="{A8CA05FF-B97D-A345-00BD-20A958A8D77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43627" y="1448780"/>
            <a:ext cx="3168000" cy="1192128"/>
          </a:xfrm>
          <a:prstGeom prst="rect">
            <a:avLst/>
          </a:prstGeom>
        </p:spPr>
      </p:pic>
      <p:pic>
        <p:nvPicPr>
          <p:cNvPr id="8" name="Grafik 7">
            <a:extLst>
              <a:ext uri="{FF2B5EF4-FFF2-40B4-BE49-F238E27FC236}">
                <a16:creationId xmlns:a16="http://schemas.microsoft.com/office/drawing/2014/main" id="{543AD11D-F8CA-634E-4C5A-C2F84988A39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43627" y="2640908"/>
            <a:ext cx="3168000" cy="1192128"/>
          </a:xfrm>
          <a:prstGeom prst="rect">
            <a:avLst/>
          </a:prstGeom>
        </p:spPr>
      </p:pic>
      <p:pic>
        <p:nvPicPr>
          <p:cNvPr id="10" name="Grafik 9">
            <a:extLst>
              <a:ext uri="{FF2B5EF4-FFF2-40B4-BE49-F238E27FC236}">
                <a16:creationId xmlns:a16="http://schemas.microsoft.com/office/drawing/2014/main" id="{285AD575-ADC3-1191-4658-A48234EDCD6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43627" y="3810133"/>
            <a:ext cx="3168000" cy="953839"/>
          </a:xfrm>
          <a:prstGeom prst="rect">
            <a:avLst/>
          </a:prstGeom>
        </p:spPr>
      </p:pic>
      <p:sp>
        <p:nvSpPr>
          <p:cNvPr id="12" name="Textfeld 11">
            <a:extLst>
              <a:ext uri="{FF2B5EF4-FFF2-40B4-BE49-F238E27FC236}">
                <a16:creationId xmlns:a16="http://schemas.microsoft.com/office/drawing/2014/main" id="{AD2CC360-B723-88EB-08EE-3C46AD3895EB}"/>
              </a:ext>
            </a:extLst>
          </p:cNvPr>
          <p:cNvSpPr txBox="1"/>
          <p:nvPr/>
        </p:nvSpPr>
        <p:spPr>
          <a:xfrm>
            <a:off x="6327615" y="2044844"/>
            <a:ext cx="996055" cy="576000"/>
          </a:xfrm>
          <a:prstGeom prst="rect">
            <a:avLst/>
          </a:prstGeom>
          <a:solidFill>
            <a:schemeClr val="tx1"/>
          </a:solidFill>
        </p:spPr>
        <p:txBody>
          <a:bodyPr wrap="square" lIns="0" tIns="0" rIns="0">
            <a:noAutofit/>
          </a:bodyPr>
          <a:lstStyle/>
          <a:p>
            <a:pPr algn="l" rtl="0">
              <a:spcBef>
                <a:spcPts val="0"/>
              </a:spcBef>
              <a:spcAft>
                <a:spcPts val="0"/>
              </a:spcAft>
            </a:pPr>
            <a:r>
              <a:rPr lang="en-US" sz="600" b="1" i="0" u="none" baseline="0" dirty="0">
                <a:solidFill>
                  <a:srgbClr val="000028"/>
                </a:solidFill>
                <a:effectLst/>
                <a:latin typeface="+mn-lt"/>
                <a:ea typeface="Calibri" panose="020F0502020204030204" pitchFamily="34" charset="0"/>
              </a:rPr>
              <a:t>Learning/Training Material</a:t>
            </a:r>
            <a:endParaRPr lang="en-us" sz="600" b="0" i="0" dirty="0">
              <a:solidFill>
                <a:srgbClr val="00BEDC"/>
              </a:solidFill>
              <a:effectLst/>
              <a:latin typeface="+mn-lt"/>
            </a:endParaRPr>
          </a:p>
          <a:p>
            <a:pPr marL="88900" indent="-88900" algn="l" rtl="0">
              <a:spcBef>
                <a:spcPts val="0"/>
              </a:spcBef>
              <a:buFont typeface="Arial" panose="020B0604020202020204" pitchFamily="34" charset="0"/>
              <a:buChar char="•"/>
            </a:pPr>
            <a:r>
              <a:rPr lang="en-us" sz="600" b="0" i="0" u="none" strike="noStrike" baseline="0" dirty="0">
                <a:solidFill>
                  <a:srgbClr val="00BEDC"/>
                </a:solidFill>
                <a:effectLst/>
                <a:latin typeface="+mn-lt"/>
                <a:ea typeface="+mn-lt"/>
                <a:cs typeface="+mn-lt"/>
                <a:hlinkClick r:id="rId7">
                  <a:extLst>
                    <a:ext uri="{A12FA001-AC4F-418D-AE19-62706E023703}">
                      <ahyp:hlinkClr xmlns:ahyp="http://schemas.microsoft.com/office/drawing/2018/hyperlinkcolor" val="tx"/>
                    </a:ext>
                  </a:extLst>
                </a:hlinkClick>
              </a:rPr>
              <a:t>Downloads</a:t>
            </a:r>
            <a:endParaRPr lang="en-us" sz="600" b="0" i="0" dirty="0">
              <a:solidFill>
                <a:srgbClr val="00BEDC"/>
              </a:solidFill>
              <a:effectLst/>
              <a:latin typeface="+mn-lt"/>
            </a:endParaRPr>
          </a:p>
          <a:p>
            <a:pPr marL="88900" indent="-88900" algn="l" rtl="0">
              <a:spcBef>
                <a:spcPts val="0"/>
              </a:spcBef>
              <a:buFont typeface="Arial" panose="020B0604020202020204" pitchFamily="34" charset="0"/>
              <a:buChar char="•"/>
            </a:pPr>
            <a:r>
              <a:rPr lang="en-us" sz="600" b="0" i="0" u="none" strike="noStrike" baseline="0" dirty="0">
                <a:solidFill>
                  <a:srgbClr val="00BEDC"/>
                </a:solidFill>
                <a:effectLst/>
                <a:latin typeface="+mn-lt"/>
                <a:ea typeface="+mn-lt"/>
                <a:cs typeface="+mn-lt"/>
                <a:hlinkClick r:id="rId8">
                  <a:extLst>
                    <a:ext uri="{A12FA001-AC4F-418D-AE19-62706E023703}">
                      <ahyp:hlinkClr xmlns:ahyp="http://schemas.microsoft.com/office/drawing/2018/hyperlinkcolor" val="tx"/>
                    </a:ext>
                  </a:extLst>
                </a:hlinkClick>
              </a:rPr>
              <a:t>Guided tour</a:t>
            </a:r>
            <a:endParaRPr lang="en-us" sz="600" b="0" i="0" dirty="0">
              <a:solidFill>
                <a:srgbClr val="00BEDC"/>
              </a:solidFill>
              <a:effectLst/>
              <a:latin typeface="+mn-lt"/>
            </a:endParaRPr>
          </a:p>
          <a:p>
            <a:pPr marL="88900" indent="-88900" algn="l" rtl="0">
              <a:spcBef>
                <a:spcPts val="0"/>
              </a:spcBef>
              <a:buFont typeface="Arial" panose="020B0604020202020204" pitchFamily="34" charset="0"/>
              <a:buChar char="•"/>
            </a:pPr>
            <a:r>
              <a:rPr lang="en-us" sz="600" b="0" i="0" u="none" strike="noStrike" baseline="0" dirty="0">
                <a:solidFill>
                  <a:srgbClr val="00BEDC"/>
                </a:solidFill>
                <a:effectLst/>
                <a:latin typeface="+mn-lt"/>
                <a:ea typeface="+mn-lt"/>
                <a:cs typeface="+mn-lt"/>
                <a:hlinkClick r:id="rId9">
                  <a:extLst>
                    <a:ext uri="{A12FA001-AC4F-418D-AE19-62706E023703}">
                      <ahyp:hlinkClr xmlns:ahyp="http://schemas.microsoft.com/office/drawing/2018/hyperlinkcolor" val="tx"/>
                    </a:ext>
                  </a:extLst>
                </a:hlinkClick>
              </a:rPr>
              <a:t>What's new?</a:t>
            </a:r>
            <a:endParaRPr lang="en-us" sz="600" b="0" i="0" dirty="0">
              <a:solidFill>
                <a:srgbClr val="00BEDC"/>
              </a:solidFill>
              <a:effectLst/>
              <a:latin typeface="+mn-lt"/>
            </a:endParaRPr>
          </a:p>
          <a:p>
            <a:pPr marL="88900" indent="-88900" algn="l" rtl="0">
              <a:spcBef>
                <a:spcPts val="0"/>
              </a:spcBef>
              <a:buFont typeface="Arial" panose="020B0604020202020204" pitchFamily="34" charset="0"/>
              <a:buChar char="•"/>
            </a:pPr>
            <a:r>
              <a:rPr lang="en-us" sz="600" b="0" i="0" u="none" strike="noStrike" baseline="0" dirty="0">
                <a:solidFill>
                  <a:srgbClr val="00BEDC"/>
                </a:solidFill>
                <a:effectLst/>
                <a:latin typeface="+mn-lt"/>
                <a:ea typeface="+mn-lt"/>
                <a:cs typeface="+mn-lt"/>
                <a:hlinkClick r:id="rId10">
                  <a:extLst>
                    <a:ext uri="{A12FA001-AC4F-418D-AE19-62706E023703}">
                      <ahyp:hlinkClr xmlns:ahyp="http://schemas.microsoft.com/office/drawing/2018/hyperlinkcolor" val="tx"/>
                    </a:ext>
                  </a:extLst>
                </a:hlinkClick>
              </a:rPr>
              <a:t>Courses</a:t>
            </a:r>
            <a:endParaRPr lang="en-us" sz="600" b="0" i="0" dirty="0">
              <a:solidFill>
                <a:srgbClr val="00BEDC"/>
              </a:solidFill>
              <a:effectLst/>
              <a:latin typeface="+mn-lt"/>
            </a:endParaRPr>
          </a:p>
        </p:txBody>
      </p:sp>
      <p:sp>
        <p:nvSpPr>
          <p:cNvPr id="13" name="Textfeld 12">
            <a:extLst>
              <a:ext uri="{FF2B5EF4-FFF2-40B4-BE49-F238E27FC236}">
                <a16:creationId xmlns:a16="http://schemas.microsoft.com/office/drawing/2014/main" id="{0A337ADA-65B1-5B75-0935-E9896879AAB5}"/>
              </a:ext>
            </a:extLst>
          </p:cNvPr>
          <p:cNvSpPr txBox="1"/>
          <p:nvPr/>
        </p:nvSpPr>
        <p:spPr>
          <a:xfrm>
            <a:off x="7419708" y="2044844"/>
            <a:ext cx="996055" cy="576000"/>
          </a:xfrm>
          <a:prstGeom prst="rect">
            <a:avLst/>
          </a:prstGeom>
          <a:solidFill>
            <a:schemeClr val="tx1"/>
          </a:solidFill>
        </p:spPr>
        <p:txBody>
          <a:bodyPr wrap="square" lIns="0" tIns="0" rIns="0">
            <a:noAutofit/>
          </a:bodyPr>
          <a:lstStyle/>
          <a:p>
            <a:pPr algn="l" rtl="0">
              <a:spcBef>
                <a:spcPts val="0"/>
              </a:spcBef>
              <a:spcAft>
                <a:spcPts val="0"/>
              </a:spcAft>
            </a:pPr>
            <a:r>
              <a:rPr lang="en-us" sz="600" b="1" i="0" u="none" baseline="0">
                <a:solidFill>
                  <a:srgbClr val="000028"/>
                </a:solidFill>
                <a:effectLst/>
                <a:latin typeface="+mn-lt"/>
                <a:ea typeface="Calibri" panose="020F0502020204030204" pitchFamily="34" charset="0"/>
              </a:rPr>
              <a:t>Trainer Packages &amp; Products</a:t>
            </a:r>
          </a:p>
          <a:p>
            <a:pPr marL="88900" indent="-88900" algn="l" rtl="0">
              <a:spcBef>
                <a:spcPts val="0"/>
              </a:spcBef>
              <a:spcAft>
                <a:spcPts val="0"/>
              </a:spcAft>
              <a:buFont typeface="Arial" panose="020B0604020202020204" pitchFamily="34" charset="0"/>
              <a:buChar char="•"/>
            </a:pPr>
            <a:r>
              <a:rPr lang="en-us" sz="600" b="0" i="0" u="none" strike="noStrike" baseline="0">
                <a:solidFill>
                  <a:srgbClr val="00BEDC"/>
                </a:solidFill>
                <a:effectLst/>
                <a:latin typeface="+mn-lt"/>
                <a:ea typeface="+mn-lt"/>
                <a:cs typeface="+mn-lt"/>
                <a:hlinkClick r:id="rId11">
                  <a:extLst>
                    <a:ext uri="{A12FA001-AC4F-418D-AE19-62706E023703}">
                      <ahyp:hlinkClr xmlns:ahyp="http://schemas.microsoft.com/office/drawing/2018/hyperlinkcolor" val="tx"/>
                    </a:ext>
                  </a:extLst>
                </a:hlinkClick>
              </a:rPr>
              <a:t>Trainer Packages</a:t>
            </a:r>
            <a:endParaRPr lang="en-us" sz="600" b="0" i="0">
              <a:solidFill>
                <a:srgbClr val="00BEDC"/>
              </a:solidFill>
              <a:effectLst/>
              <a:latin typeface="+mn-lt"/>
            </a:endParaRPr>
          </a:p>
          <a:p>
            <a:pPr marL="88900" indent="-88900" algn="l" rtl="0">
              <a:spcBef>
                <a:spcPts val="0"/>
              </a:spcBef>
              <a:spcAft>
                <a:spcPts val="0"/>
              </a:spcAft>
              <a:buFont typeface="Arial" panose="020B0604020202020204" pitchFamily="34" charset="0"/>
              <a:buChar char="•"/>
            </a:pPr>
            <a:r>
              <a:rPr lang="en-us" sz="600" b="0" i="0" u="none" strike="noStrike" baseline="0">
                <a:solidFill>
                  <a:srgbClr val="00BEDC"/>
                </a:solidFill>
                <a:effectLst/>
                <a:latin typeface="+mn-lt"/>
                <a:ea typeface="+mn-lt"/>
                <a:cs typeface="+mn-lt"/>
                <a:hlinkClick r:id="rId12">
                  <a:extLst>
                    <a:ext uri="{A12FA001-AC4F-418D-AE19-62706E023703}">
                      <ahyp:hlinkClr xmlns:ahyp="http://schemas.microsoft.com/office/drawing/2018/hyperlinkcolor" val="tx"/>
                    </a:ext>
                  </a:extLst>
                </a:hlinkClick>
              </a:rPr>
              <a:t>SIMATIC IOT2000</a:t>
            </a:r>
            <a:endParaRPr lang="en-us" sz="600" b="0" i="0">
              <a:solidFill>
                <a:srgbClr val="00BEDC"/>
              </a:solidFill>
              <a:effectLst/>
              <a:latin typeface="+mn-lt"/>
            </a:endParaRPr>
          </a:p>
        </p:txBody>
      </p:sp>
      <p:sp>
        <p:nvSpPr>
          <p:cNvPr id="14" name="Textfeld 13">
            <a:extLst>
              <a:ext uri="{FF2B5EF4-FFF2-40B4-BE49-F238E27FC236}">
                <a16:creationId xmlns:a16="http://schemas.microsoft.com/office/drawing/2014/main" id="{401C4637-460F-45B3-30AC-D851819610A5}"/>
              </a:ext>
            </a:extLst>
          </p:cNvPr>
          <p:cNvSpPr txBox="1"/>
          <p:nvPr/>
        </p:nvSpPr>
        <p:spPr>
          <a:xfrm>
            <a:off x="8482396" y="2044844"/>
            <a:ext cx="996055" cy="576000"/>
          </a:xfrm>
          <a:prstGeom prst="rect">
            <a:avLst/>
          </a:prstGeom>
          <a:solidFill>
            <a:schemeClr val="tx1"/>
          </a:solidFill>
        </p:spPr>
        <p:txBody>
          <a:bodyPr wrap="square" lIns="0" tIns="0" rIns="0">
            <a:noAutofit/>
          </a:bodyPr>
          <a:lstStyle/>
          <a:p>
            <a:pPr algn="l" rtl="0">
              <a:spcBef>
                <a:spcPts val="0"/>
              </a:spcBef>
              <a:spcAft>
                <a:spcPts val="0"/>
              </a:spcAft>
            </a:pPr>
            <a:r>
              <a:rPr lang="en-us" sz="600" b="1" i="0" u="none" baseline="0">
                <a:solidFill>
                  <a:srgbClr val="000028"/>
                </a:solidFill>
                <a:effectLst/>
                <a:latin typeface="+mn-lt"/>
                <a:ea typeface="Calibri" panose="020F0502020204030204" pitchFamily="34" charset="0"/>
              </a:rPr>
              <a:t>Learning Systems</a:t>
            </a:r>
          </a:p>
          <a:p>
            <a:pPr marL="88900" indent="-88900" algn="l" rtl="0">
              <a:spcBef>
                <a:spcPts val="0"/>
              </a:spcBef>
              <a:spcAft>
                <a:spcPts val="0"/>
              </a:spcAft>
              <a:buFont typeface="Arial" panose="020B0604020202020204" pitchFamily="34" charset="0"/>
              <a:buChar char="•"/>
            </a:pPr>
            <a:r>
              <a:rPr lang="en-US" sz="600" b="0" i="0" u="none" strike="noStrike" baseline="0">
                <a:solidFill>
                  <a:srgbClr val="00BEDC"/>
                </a:solidFill>
                <a:effectLst/>
                <a:latin typeface="+mn-lt"/>
                <a:ea typeface="+mn-lt"/>
                <a:cs typeface="+mn-lt"/>
                <a:hlinkClick r:id="rId13">
                  <a:extLst>
                    <a:ext uri="{A12FA001-AC4F-418D-AE19-62706E023703}">
                      <ahyp:hlinkClr xmlns:ahyp="http://schemas.microsoft.com/office/drawing/2018/hyperlinkcolor" val="tx"/>
                    </a:ext>
                  </a:extLst>
                </a:hlinkClick>
              </a:rPr>
              <a:t>Manufacturers of </a:t>
            </a:r>
            <a:br>
              <a:rPr lang="en-US" sz="600" b="0" i="0" u="none" strike="noStrike" baseline="0">
                <a:solidFill>
                  <a:srgbClr val="00BEDC"/>
                </a:solidFill>
                <a:effectLst/>
                <a:latin typeface="+mn-lt"/>
                <a:ea typeface="+mn-lt"/>
                <a:cs typeface="+mn-lt"/>
                <a:hlinkClick r:id="rId13">
                  <a:extLst>
                    <a:ext uri="{A12FA001-AC4F-418D-AE19-62706E023703}">
                      <ahyp:hlinkClr xmlns:ahyp="http://schemas.microsoft.com/office/drawing/2018/hyperlinkcolor" val="tx"/>
                    </a:ext>
                  </a:extLst>
                </a:hlinkClick>
              </a:rPr>
            </a:br>
            <a:r>
              <a:rPr lang="en-US" sz="600" b="0" i="0" u="none" strike="noStrike" baseline="0">
                <a:solidFill>
                  <a:srgbClr val="00BEDC"/>
                </a:solidFill>
                <a:effectLst/>
                <a:latin typeface="+mn-lt"/>
                <a:ea typeface="+mn-lt"/>
                <a:cs typeface="+mn-lt"/>
                <a:hlinkClick r:id="rId13">
                  <a:extLst>
                    <a:ext uri="{A12FA001-AC4F-418D-AE19-62706E023703}">
                      <ahyp:hlinkClr xmlns:ahyp="http://schemas.microsoft.com/office/drawing/2018/hyperlinkcolor" val="tx"/>
                    </a:ext>
                  </a:extLst>
                </a:hlinkClick>
              </a:rPr>
              <a:t>Learning Systems</a:t>
            </a:r>
            <a:endParaRPr lang="en-us" sz="600" b="0" i="0">
              <a:solidFill>
                <a:srgbClr val="00BEDC"/>
              </a:solidFill>
              <a:effectLst/>
              <a:latin typeface="+mn-lt"/>
            </a:endParaRPr>
          </a:p>
        </p:txBody>
      </p:sp>
      <p:sp>
        <p:nvSpPr>
          <p:cNvPr id="15" name="Textfeld 14">
            <a:extLst>
              <a:ext uri="{FF2B5EF4-FFF2-40B4-BE49-F238E27FC236}">
                <a16:creationId xmlns:a16="http://schemas.microsoft.com/office/drawing/2014/main" id="{195464AD-8DA1-B1B3-5240-44C91463A4E9}"/>
              </a:ext>
            </a:extLst>
          </p:cNvPr>
          <p:cNvSpPr txBox="1"/>
          <p:nvPr/>
        </p:nvSpPr>
        <p:spPr>
          <a:xfrm>
            <a:off x="6327615" y="3222997"/>
            <a:ext cx="996055" cy="576000"/>
          </a:xfrm>
          <a:prstGeom prst="rect">
            <a:avLst/>
          </a:prstGeom>
          <a:solidFill>
            <a:schemeClr val="tx1"/>
          </a:solidFill>
        </p:spPr>
        <p:txBody>
          <a:bodyPr wrap="square" lIns="0" tIns="0" rIns="0">
            <a:noAutofit/>
          </a:bodyPr>
          <a:lstStyle/>
          <a:p>
            <a:pPr algn="l" rtl="0">
              <a:spcBef>
                <a:spcPts val="0"/>
              </a:spcBef>
            </a:pPr>
            <a:r>
              <a:rPr lang="en-us" sz="600" b="1" i="0" u="none" baseline="0" dirty="0">
                <a:solidFill>
                  <a:srgbClr val="000028"/>
                </a:solidFill>
                <a:effectLst/>
                <a:latin typeface="+mn-lt"/>
                <a:ea typeface="+mn-lt"/>
                <a:cs typeface="+mn-lt"/>
              </a:rPr>
              <a:t>Text books</a:t>
            </a:r>
          </a:p>
          <a:p>
            <a:pPr marL="88900" indent="-88900" algn="l" rtl="0">
              <a:spcBef>
                <a:spcPts val="0"/>
              </a:spcBef>
              <a:buFont typeface="Arial" panose="020B0604020202020204" pitchFamily="34" charset="0"/>
              <a:buChar char="•"/>
            </a:pPr>
            <a:r>
              <a:rPr lang="en-us" sz="600" b="0" i="0" u="none" strike="noStrike" baseline="0" dirty="0">
                <a:solidFill>
                  <a:srgbClr val="00BEDC"/>
                </a:solidFill>
                <a:effectLst/>
                <a:latin typeface="+mn-lt"/>
                <a:ea typeface="+mn-lt"/>
                <a:cs typeface="+mn-lt"/>
                <a:hlinkClick r:id="rId14">
                  <a:extLst>
                    <a:ext uri="{A12FA001-AC4F-418D-AE19-62706E023703}">
                      <ahyp:hlinkClr xmlns:ahyp="http://schemas.microsoft.com/office/drawing/2018/hyperlinkcolor" val="tx"/>
                    </a:ext>
                  </a:extLst>
                </a:hlinkClick>
              </a:rPr>
              <a:t>Downloads</a:t>
            </a:r>
            <a:endParaRPr lang="en-us" sz="600" b="0" i="0" dirty="0">
              <a:solidFill>
                <a:srgbClr val="00BEDC"/>
              </a:solidFill>
              <a:effectLst/>
              <a:latin typeface="+mn-lt"/>
            </a:endParaRPr>
          </a:p>
        </p:txBody>
      </p:sp>
      <p:sp>
        <p:nvSpPr>
          <p:cNvPr id="16" name="Textfeld 15">
            <a:extLst>
              <a:ext uri="{FF2B5EF4-FFF2-40B4-BE49-F238E27FC236}">
                <a16:creationId xmlns:a16="http://schemas.microsoft.com/office/drawing/2014/main" id="{4B51FF41-8EF2-9D61-34ED-A232B7CE5804}"/>
              </a:ext>
            </a:extLst>
          </p:cNvPr>
          <p:cNvSpPr txBox="1"/>
          <p:nvPr/>
        </p:nvSpPr>
        <p:spPr>
          <a:xfrm>
            <a:off x="7419708" y="3222997"/>
            <a:ext cx="996055" cy="576000"/>
          </a:xfrm>
          <a:prstGeom prst="rect">
            <a:avLst/>
          </a:prstGeom>
          <a:solidFill>
            <a:schemeClr val="tx1"/>
          </a:solidFill>
        </p:spPr>
        <p:txBody>
          <a:bodyPr wrap="square" lIns="0" tIns="0" rIns="0">
            <a:noAutofit/>
          </a:bodyPr>
          <a:lstStyle/>
          <a:p>
            <a:pPr algn="l" rtl="0">
              <a:spcBef>
                <a:spcPts val="0"/>
              </a:spcBef>
            </a:pPr>
            <a:r>
              <a:rPr lang="en-us" sz="600" b="1" i="0" u="none" baseline="0">
                <a:solidFill>
                  <a:srgbClr val="000028"/>
                </a:solidFill>
                <a:effectLst/>
                <a:latin typeface="+mn-lt"/>
                <a:ea typeface="+mn-lt"/>
                <a:cs typeface="+mn-lt"/>
              </a:rPr>
              <a:t>Media Support</a:t>
            </a:r>
          </a:p>
          <a:p>
            <a:pPr marL="88900" indent="-88900" algn="l" rtl="0">
              <a:spcBef>
                <a:spcPts val="0"/>
              </a:spcBef>
              <a:buFont typeface="Arial" panose="020B0604020202020204" pitchFamily="34" charset="0"/>
              <a:buChar char="•"/>
            </a:pPr>
            <a:r>
              <a:rPr lang="en-us" sz="600" b="0" i="0" u="sng" strike="noStrike" baseline="0">
                <a:solidFill>
                  <a:srgbClr val="00BEDC"/>
                </a:solidFill>
                <a:effectLst/>
                <a:latin typeface="+mn-lt"/>
                <a:ea typeface="+mn-lt"/>
                <a:cs typeface="+mn-lt"/>
                <a:hlinkClick r:id="rId15">
                  <a:extLst>
                    <a:ext uri="{A12FA001-AC4F-418D-AE19-62706E023703}">
                      <ahyp:hlinkClr xmlns:ahyp="http://schemas.microsoft.com/office/drawing/2018/hyperlinkcolor" val="tx"/>
                    </a:ext>
                  </a:extLst>
                </a:hlinkClick>
              </a:rPr>
              <a:t>Media Support</a:t>
            </a:r>
            <a:endParaRPr lang="en-us" sz="600" b="0" i="0" u="sng">
              <a:solidFill>
                <a:srgbClr val="00BEDC"/>
              </a:solidFill>
              <a:effectLst/>
              <a:latin typeface="+mn-lt"/>
            </a:endParaRPr>
          </a:p>
        </p:txBody>
      </p:sp>
      <p:sp>
        <p:nvSpPr>
          <p:cNvPr id="17" name="Textfeld 16">
            <a:extLst>
              <a:ext uri="{FF2B5EF4-FFF2-40B4-BE49-F238E27FC236}">
                <a16:creationId xmlns:a16="http://schemas.microsoft.com/office/drawing/2014/main" id="{925384C8-CF14-6FD4-41BD-DDA2B8D68C75}"/>
              </a:ext>
            </a:extLst>
          </p:cNvPr>
          <p:cNvSpPr txBox="1"/>
          <p:nvPr/>
        </p:nvSpPr>
        <p:spPr>
          <a:xfrm>
            <a:off x="8482396" y="3222997"/>
            <a:ext cx="996055" cy="576000"/>
          </a:xfrm>
          <a:prstGeom prst="rect">
            <a:avLst/>
          </a:prstGeom>
          <a:solidFill>
            <a:schemeClr val="tx1"/>
          </a:solidFill>
        </p:spPr>
        <p:txBody>
          <a:bodyPr wrap="square" lIns="0" tIns="0" rIns="0">
            <a:noAutofit/>
          </a:bodyPr>
          <a:lstStyle/>
          <a:p>
            <a:pPr algn="l" rtl="0">
              <a:spcBef>
                <a:spcPts val="0"/>
              </a:spcBef>
            </a:pPr>
            <a:r>
              <a:rPr lang="en-us" sz="600" b="1" i="0" u="none" baseline="0">
                <a:solidFill>
                  <a:srgbClr val="000028"/>
                </a:solidFill>
                <a:effectLst/>
                <a:latin typeface="+mn-lt"/>
                <a:ea typeface="+mn-lt"/>
                <a:cs typeface="+mn-lt"/>
              </a:rPr>
              <a:t>Technical Support</a:t>
            </a:r>
          </a:p>
          <a:p>
            <a:pPr marL="88900" indent="-88900" algn="l" rtl="0">
              <a:spcBef>
                <a:spcPts val="0"/>
              </a:spcBef>
              <a:buFont typeface="Arial" panose="020B0604020202020204" pitchFamily="34" charset="0"/>
              <a:buChar char="•"/>
            </a:pPr>
            <a:r>
              <a:rPr lang="en-us" sz="600" b="0" i="0" u="none" strike="noStrike" baseline="0">
                <a:solidFill>
                  <a:srgbClr val="00BEDC"/>
                </a:solidFill>
                <a:effectLst/>
                <a:latin typeface="+mn-lt"/>
                <a:ea typeface="+mn-lt"/>
                <a:cs typeface="+mn-lt"/>
                <a:hlinkClick r:id="rId16">
                  <a:extLst>
                    <a:ext uri="{A12FA001-AC4F-418D-AE19-62706E023703}">
                      <ahyp:hlinkClr xmlns:ahyp="http://schemas.microsoft.com/office/drawing/2018/hyperlinkcolor" val="tx"/>
                    </a:ext>
                  </a:extLst>
                </a:hlinkClick>
              </a:rPr>
              <a:t>Industry Online Support</a:t>
            </a:r>
            <a:endParaRPr lang="en-us" sz="600" b="0" i="0">
              <a:solidFill>
                <a:srgbClr val="00BEDC"/>
              </a:solidFill>
              <a:effectLst/>
              <a:latin typeface="+mn-lt"/>
            </a:endParaRPr>
          </a:p>
          <a:p>
            <a:pPr marL="88900" indent="-88900" algn="l" rtl="0">
              <a:spcBef>
                <a:spcPts val="0"/>
              </a:spcBef>
              <a:buFont typeface="Arial" panose="020B0604020202020204" pitchFamily="34" charset="0"/>
              <a:buChar char="•"/>
            </a:pPr>
            <a:r>
              <a:rPr lang="en-us" sz="600" b="0" i="0" u="none" strike="noStrike" baseline="0">
                <a:solidFill>
                  <a:srgbClr val="00BEDC"/>
                </a:solidFill>
                <a:effectLst/>
                <a:latin typeface="+mn-lt"/>
                <a:ea typeface="+mn-lt"/>
                <a:cs typeface="+mn-lt"/>
                <a:hlinkClick r:id="rId17">
                  <a:extLst>
                    <a:ext uri="{A12FA001-AC4F-418D-AE19-62706E023703}">
                      <ahyp:hlinkClr xmlns:ahyp="http://schemas.microsoft.com/office/drawing/2018/hyperlinkcolor" val="tx"/>
                    </a:ext>
                  </a:extLst>
                </a:hlinkClick>
              </a:rPr>
              <a:t>Trial software / firmware</a:t>
            </a:r>
            <a:endParaRPr lang="en-us" sz="600" b="0" i="0">
              <a:solidFill>
                <a:srgbClr val="00BEDC"/>
              </a:solidFill>
              <a:effectLst/>
              <a:latin typeface="+mn-lt"/>
            </a:endParaRPr>
          </a:p>
          <a:p>
            <a:pPr marL="88900" indent="-88900" algn="l" rtl="0">
              <a:spcBef>
                <a:spcPts val="0"/>
              </a:spcBef>
              <a:buFont typeface="Arial" panose="020B0604020202020204" pitchFamily="34" charset="0"/>
              <a:buChar char="•"/>
            </a:pPr>
            <a:r>
              <a:rPr lang="en-us" sz="600" b="0" i="0" u="none" strike="noStrike" baseline="0">
                <a:solidFill>
                  <a:srgbClr val="00BEDC"/>
                </a:solidFill>
                <a:effectLst/>
                <a:latin typeface="+mn-lt"/>
                <a:ea typeface="+mn-lt"/>
                <a:cs typeface="+mn-lt"/>
                <a:hlinkClick r:id="rId18">
                  <a:extLst>
                    <a:ext uri="{A12FA001-AC4F-418D-AE19-62706E023703}">
                      <ahyp:hlinkClr xmlns:ahyp="http://schemas.microsoft.com/office/drawing/2018/hyperlinkcolor" val="tx"/>
                    </a:ext>
                  </a:extLst>
                </a:hlinkClick>
              </a:rPr>
              <a:t>Getting Started / WBT</a:t>
            </a:r>
            <a:endParaRPr lang="en-us" sz="600" b="0" i="0" u="none" strike="noStrike" baseline="0">
              <a:solidFill>
                <a:srgbClr val="00BEDC"/>
              </a:solidFill>
              <a:effectLst/>
              <a:latin typeface="+mn-lt"/>
              <a:ea typeface="+mn-lt"/>
              <a:cs typeface="+mn-lt"/>
            </a:endParaRPr>
          </a:p>
          <a:p>
            <a:pPr marL="88900" indent="-88900" algn="l" rtl="0">
              <a:spcBef>
                <a:spcPts val="0"/>
              </a:spcBef>
              <a:buFont typeface="Arial" panose="020B0604020202020204" pitchFamily="34" charset="0"/>
              <a:buChar char="•"/>
            </a:pPr>
            <a:r>
              <a:rPr lang="en-US" sz="600">
                <a:solidFill>
                  <a:srgbClr val="00BEDC"/>
                </a:solidFill>
                <a:latin typeface="+mn-lt"/>
                <a:ea typeface="+mn-lt"/>
                <a:cs typeface="+mn-lt"/>
                <a:hlinkClick r:id="rId19">
                  <a:extLst>
                    <a:ext uri="{A12FA001-AC4F-418D-AE19-62706E023703}">
                      <ahyp:hlinkClr xmlns:ahyp="http://schemas.microsoft.com/office/drawing/2018/hyperlinkcolor" val="tx"/>
                    </a:ext>
                  </a:extLst>
                </a:hlinkClick>
              </a:rPr>
              <a:t>Use Cases</a:t>
            </a:r>
            <a:endParaRPr lang="en-us" sz="600" b="0" i="0">
              <a:solidFill>
                <a:srgbClr val="00BEDC"/>
              </a:solidFill>
              <a:effectLst/>
              <a:latin typeface="+mn-lt"/>
            </a:endParaRPr>
          </a:p>
          <a:p>
            <a:pPr marL="88900" indent="-88900" algn="l" rtl="0">
              <a:spcBef>
                <a:spcPts val="0"/>
              </a:spcBef>
              <a:buFont typeface="Arial" panose="020B0604020202020204" pitchFamily="34" charset="0"/>
              <a:buChar char="•"/>
            </a:pPr>
            <a:r>
              <a:rPr lang="en-us" sz="600" b="0" i="0" u="none" strike="noStrike" baseline="0">
                <a:solidFill>
                  <a:srgbClr val="00BEDC"/>
                </a:solidFill>
                <a:effectLst/>
                <a:latin typeface="+mn-lt"/>
                <a:ea typeface="+mn-lt"/>
                <a:cs typeface="+mn-lt"/>
                <a:hlinkClick r:id="rId20">
                  <a:extLst>
                    <a:ext uri="{A12FA001-AC4F-418D-AE19-62706E023703}">
                      <ahyp:hlinkClr xmlns:ahyp="http://schemas.microsoft.com/office/drawing/2018/hyperlinkcolor" val="tx"/>
                    </a:ext>
                  </a:extLst>
                </a:hlinkClick>
              </a:rPr>
              <a:t>Products &amp; Systems</a:t>
            </a:r>
            <a:endParaRPr lang="en-us" sz="600" b="0" i="0">
              <a:solidFill>
                <a:srgbClr val="00BEDC"/>
              </a:solidFill>
              <a:effectLst/>
              <a:latin typeface="+mn-lt"/>
            </a:endParaRPr>
          </a:p>
          <a:p>
            <a:pPr marL="88900" lvl="0" indent="-88900" algn="l" rtl="0">
              <a:spcBef>
                <a:spcPts val="0"/>
              </a:spcBef>
              <a:spcAft>
                <a:spcPts val="0"/>
              </a:spcAft>
              <a:buSzPct val="100000"/>
              <a:buFont typeface="Arial" panose="020B0604020202020204" pitchFamily="34" charset="0"/>
              <a:buChar char="•"/>
              <a:tabLst>
                <a:tab pos="457200" algn="l"/>
              </a:tabLst>
            </a:pPr>
            <a:endParaRPr lang="en-us" sz="600">
              <a:effectLst/>
              <a:latin typeface="+mn-lt"/>
              <a:ea typeface="Calibri" panose="020F0502020204030204" pitchFamily="34" charset="0"/>
            </a:endParaRPr>
          </a:p>
        </p:txBody>
      </p:sp>
      <p:sp>
        <p:nvSpPr>
          <p:cNvPr id="19" name="Textfeld 18">
            <a:extLst>
              <a:ext uri="{FF2B5EF4-FFF2-40B4-BE49-F238E27FC236}">
                <a16:creationId xmlns:a16="http://schemas.microsoft.com/office/drawing/2014/main" id="{16C0FAFE-DF0C-D312-6CFA-0C36872745A3}"/>
              </a:ext>
            </a:extLst>
          </p:cNvPr>
          <p:cNvSpPr txBox="1"/>
          <p:nvPr/>
        </p:nvSpPr>
        <p:spPr>
          <a:xfrm>
            <a:off x="6327615" y="4437684"/>
            <a:ext cx="996055" cy="323165"/>
          </a:xfrm>
          <a:prstGeom prst="rect">
            <a:avLst/>
          </a:prstGeom>
          <a:solidFill>
            <a:schemeClr val="tx1"/>
          </a:solidFill>
        </p:spPr>
        <p:txBody>
          <a:bodyPr wrap="square" lIns="0" tIns="0" rIns="0">
            <a:spAutoFit/>
          </a:bodyPr>
          <a:lstStyle/>
          <a:p>
            <a:pPr algn="l" rtl="0">
              <a:spcBef>
                <a:spcPts val="0"/>
              </a:spcBef>
              <a:spcAft>
                <a:spcPts val="0"/>
              </a:spcAft>
              <a:buSzPct val="100000"/>
            </a:pPr>
            <a:r>
              <a:rPr lang="en-us" sz="600" b="1" i="0" u="none" baseline="0">
                <a:solidFill>
                  <a:srgbClr val="000028"/>
                </a:solidFill>
                <a:effectLst/>
                <a:latin typeface="+mn-lt"/>
                <a:ea typeface="Calibri" panose="020F0502020204030204" pitchFamily="34" charset="0"/>
              </a:rPr>
              <a:t>WorldSkills</a:t>
            </a:r>
          </a:p>
          <a:p>
            <a:pPr marL="88900" indent="-88900" algn="l" rtl="0">
              <a:spcBef>
                <a:spcPts val="0"/>
              </a:spcBef>
              <a:spcAft>
                <a:spcPts val="0"/>
              </a:spcAft>
              <a:buFont typeface="Arial" panose="020B0604020202020204" pitchFamily="34" charset="0"/>
              <a:buChar char="•"/>
            </a:pPr>
            <a:r>
              <a:rPr lang="en-us" sz="600" b="0" i="0" u="none" strike="noStrike" baseline="0">
                <a:solidFill>
                  <a:srgbClr val="00BEDC"/>
                </a:solidFill>
                <a:effectLst/>
                <a:latin typeface="+mn-lt"/>
                <a:ea typeface="+mn-lt"/>
                <a:cs typeface="+mn-lt"/>
                <a:hlinkClick r:id="rId21">
                  <a:extLst>
                    <a:ext uri="{A12FA001-AC4F-418D-AE19-62706E023703}">
                      <ahyp:hlinkClr xmlns:ahyp="http://schemas.microsoft.com/office/drawing/2018/hyperlinkcolor" val="tx"/>
                    </a:ext>
                  </a:extLst>
                </a:hlinkClick>
              </a:rPr>
              <a:t>Competitions</a:t>
            </a:r>
            <a:endParaRPr lang="en-us" sz="600" b="0" i="0">
              <a:solidFill>
                <a:srgbClr val="00BEDC"/>
              </a:solidFill>
              <a:effectLst/>
              <a:latin typeface="+mn-lt"/>
            </a:endParaRPr>
          </a:p>
          <a:p>
            <a:pPr marL="88900" indent="-88900" algn="l" rtl="0">
              <a:spcBef>
                <a:spcPts val="0"/>
              </a:spcBef>
              <a:spcAft>
                <a:spcPts val="0"/>
              </a:spcAft>
              <a:buFont typeface="Arial" panose="020B0604020202020204" pitchFamily="34" charset="0"/>
              <a:buChar char="•"/>
            </a:pPr>
            <a:r>
              <a:rPr lang="en-us" sz="600" b="0" i="0" u="none" strike="noStrike" baseline="0">
                <a:solidFill>
                  <a:srgbClr val="00BEDC"/>
                </a:solidFill>
                <a:effectLst/>
                <a:latin typeface="+mn-lt"/>
                <a:ea typeface="+mn-lt"/>
                <a:cs typeface="+mn-lt"/>
                <a:hlinkClick r:id="rId22">
                  <a:extLst>
                    <a:ext uri="{A12FA001-AC4F-418D-AE19-62706E023703}">
                      <ahyp:hlinkClr xmlns:ahyp="http://schemas.microsoft.com/office/drawing/2018/hyperlinkcolor" val="tx"/>
                    </a:ext>
                  </a:extLst>
                </a:hlinkClick>
              </a:rPr>
              <a:t>Cooperation</a:t>
            </a:r>
            <a:endParaRPr lang="en-us" sz="600" b="0" i="0">
              <a:solidFill>
                <a:srgbClr val="00BEDC"/>
              </a:solidFill>
              <a:effectLst/>
              <a:latin typeface="+mn-lt"/>
            </a:endParaRPr>
          </a:p>
        </p:txBody>
      </p:sp>
      <p:sp>
        <p:nvSpPr>
          <p:cNvPr id="21" name="Textfeld 20">
            <a:extLst>
              <a:ext uri="{FF2B5EF4-FFF2-40B4-BE49-F238E27FC236}">
                <a16:creationId xmlns:a16="http://schemas.microsoft.com/office/drawing/2014/main" id="{677DE597-F81F-72AA-C79B-D437A8197570}"/>
              </a:ext>
            </a:extLst>
          </p:cNvPr>
          <p:cNvSpPr txBox="1"/>
          <p:nvPr/>
        </p:nvSpPr>
        <p:spPr>
          <a:xfrm>
            <a:off x="7419708" y="4437684"/>
            <a:ext cx="996055" cy="415498"/>
          </a:xfrm>
          <a:prstGeom prst="rect">
            <a:avLst/>
          </a:prstGeom>
          <a:solidFill>
            <a:schemeClr val="tx1"/>
          </a:solidFill>
        </p:spPr>
        <p:txBody>
          <a:bodyPr wrap="square" lIns="0" tIns="0" rIns="0">
            <a:spAutoFit/>
          </a:bodyPr>
          <a:lstStyle/>
          <a:p>
            <a:pPr algn="l" rtl="0">
              <a:spcBef>
                <a:spcPts val="0"/>
              </a:spcBef>
              <a:spcAft>
                <a:spcPts val="0"/>
              </a:spcAft>
              <a:buSzPct val="100000"/>
            </a:pPr>
            <a:r>
              <a:rPr lang="en-US" sz="600" b="1" i="0" u="none" baseline="0">
                <a:solidFill>
                  <a:srgbClr val="000028"/>
                </a:solidFill>
                <a:effectLst/>
                <a:latin typeface="+mn-lt"/>
                <a:ea typeface="Calibri" panose="020F0502020204030204" pitchFamily="34" charset="0"/>
              </a:rPr>
              <a:t>Trainees &amp; Students</a:t>
            </a:r>
          </a:p>
          <a:p>
            <a:pPr marL="88900" indent="-88900" algn="l" rtl="0">
              <a:spcBef>
                <a:spcPts val="0"/>
              </a:spcBef>
              <a:spcAft>
                <a:spcPts val="0"/>
              </a:spcAft>
              <a:buSzPct val="100000"/>
              <a:buFont typeface="Arial" panose="020B0604020202020204" pitchFamily="34" charset="0"/>
              <a:buChar char="•"/>
            </a:pPr>
            <a:r>
              <a:rPr lang="en-US" sz="600" b="0" i="0" u="none" strike="noStrike">
                <a:solidFill>
                  <a:srgbClr val="00BEDC"/>
                </a:solidFill>
                <a:effectLst/>
                <a:latin typeface="+mn-lt"/>
                <a:hlinkClick r:id="rId23">
                  <a:extLst>
                    <a:ext uri="{A12FA001-AC4F-418D-AE19-62706E023703}">
                      <ahyp:hlinkClr xmlns:ahyp="http://schemas.microsoft.com/office/drawing/2018/hyperlinkcolor" val="tx"/>
                    </a:ext>
                  </a:extLst>
                </a:hlinkClick>
              </a:rPr>
              <a:t>Overview</a:t>
            </a:r>
            <a:endParaRPr lang="en-US" sz="600" b="0" i="0">
              <a:solidFill>
                <a:srgbClr val="00BEDC"/>
              </a:solidFill>
              <a:effectLst/>
              <a:latin typeface="+mn-lt"/>
            </a:endParaRPr>
          </a:p>
          <a:p>
            <a:pPr marL="88900" indent="-88900" algn="l">
              <a:spcBef>
                <a:spcPts val="0"/>
              </a:spcBef>
              <a:spcAft>
                <a:spcPts val="0"/>
              </a:spcAft>
              <a:buFont typeface="Arial" panose="020B0604020202020204" pitchFamily="34" charset="0"/>
              <a:buChar char="•"/>
            </a:pPr>
            <a:r>
              <a:rPr lang="en-US" sz="600" b="0" i="0" u="none" strike="noStrike">
                <a:solidFill>
                  <a:srgbClr val="00BEDC"/>
                </a:solidFill>
                <a:effectLst/>
                <a:latin typeface="+mn-lt"/>
                <a:hlinkClick r:id="rId24">
                  <a:extLst>
                    <a:ext uri="{A12FA001-AC4F-418D-AE19-62706E023703}">
                      <ahyp:hlinkClr xmlns:ahyp="http://schemas.microsoft.com/office/drawing/2018/hyperlinkcolor" val="tx"/>
                    </a:ext>
                  </a:extLst>
                </a:hlinkClick>
              </a:rPr>
              <a:t>Jobs &amp; Career</a:t>
            </a:r>
            <a:endParaRPr lang="en-US" sz="600" b="0" i="0">
              <a:solidFill>
                <a:srgbClr val="00BEDC"/>
              </a:solidFill>
              <a:effectLst/>
              <a:latin typeface="+mn-lt"/>
            </a:endParaRPr>
          </a:p>
          <a:p>
            <a:pPr marL="88900" indent="-88900" algn="l">
              <a:spcBef>
                <a:spcPts val="0"/>
              </a:spcBef>
              <a:spcAft>
                <a:spcPts val="0"/>
              </a:spcAft>
              <a:buFont typeface="Arial" panose="020B0604020202020204" pitchFamily="34" charset="0"/>
              <a:buChar char="•"/>
            </a:pPr>
            <a:r>
              <a:rPr lang="en-US" sz="600" b="0" i="0" u="none" strike="noStrike">
                <a:solidFill>
                  <a:srgbClr val="00BEDC"/>
                </a:solidFill>
                <a:effectLst/>
                <a:latin typeface="+mn-lt"/>
                <a:hlinkClick r:id="rId25">
                  <a:extLst>
                    <a:ext uri="{A12FA001-AC4F-418D-AE19-62706E023703}">
                      <ahyp:hlinkClr xmlns:ahyp="http://schemas.microsoft.com/office/drawing/2018/hyperlinkcolor" val="tx"/>
                    </a:ext>
                  </a:extLst>
                </a:hlinkClick>
              </a:rPr>
              <a:t>Application Tips</a:t>
            </a:r>
            <a:endParaRPr lang="en-US" sz="600" b="0" i="0">
              <a:solidFill>
                <a:srgbClr val="00BEDC"/>
              </a:solidFill>
              <a:effectLst/>
              <a:latin typeface="+mn-lt"/>
            </a:endParaRPr>
          </a:p>
        </p:txBody>
      </p:sp>
      <p:sp>
        <p:nvSpPr>
          <p:cNvPr id="23" name="Textfeld 22">
            <a:extLst>
              <a:ext uri="{FF2B5EF4-FFF2-40B4-BE49-F238E27FC236}">
                <a16:creationId xmlns:a16="http://schemas.microsoft.com/office/drawing/2014/main" id="{56C9D74B-8F73-06B5-2AA0-BAB52700B261}"/>
              </a:ext>
            </a:extLst>
          </p:cNvPr>
          <p:cNvSpPr txBox="1"/>
          <p:nvPr/>
        </p:nvSpPr>
        <p:spPr>
          <a:xfrm>
            <a:off x="8482396" y="4437684"/>
            <a:ext cx="996055" cy="230832"/>
          </a:xfrm>
          <a:prstGeom prst="rect">
            <a:avLst/>
          </a:prstGeom>
          <a:solidFill>
            <a:schemeClr val="tx1"/>
          </a:solidFill>
        </p:spPr>
        <p:txBody>
          <a:bodyPr wrap="square" lIns="0" tIns="0" rIns="0">
            <a:spAutoFit/>
          </a:bodyPr>
          <a:lstStyle/>
          <a:p>
            <a:pPr algn="l" rtl="0">
              <a:spcBef>
                <a:spcPts val="0"/>
              </a:spcBef>
              <a:spcAft>
                <a:spcPts val="0"/>
              </a:spcAft>
              <a:buSzPct val="100000"/>
            </a:pPr>
            <a:r>
              <a:rPr lang="en-us" sz="600" b="1" i="0" u="none" baseline="0">
                <a:solidFill>
                  <a:srgbClr val="000028"/>
                </a:solidFill>
                <a:effectLst/>
                <a:latin typeface="+mn-lt"/>
                <a:ea typeface="Calibri" panose="020F0502020204030204" pitchFamily="34" charset="0"/>
              </a:rPr>
              <a:t>Contact partner</a:t>
            </a:r>
            <a:endParaRPr lang="en-us" sz="600" b="1">
              <a:solidFill>
                <a:srgbClr val="000028"/>
              </a:solidFill>
              <a:effectLst/>
              <a:latin typeface="+mn-lt"/>
              <a:ea typeface="Calibri" panose="020F0502020204030204" pitchFamily="34" charset="0"/>
            </a:endParaRPr>
          </a:p>
          <a:p>
            <a:pPr marL="88900" indent="-88900" algn="l" rtl="0">
              <a:spcBef>
                <a:spcPts val="0"/>
              </a:spcBef>
              <a:spcAft>
                <a:spcPts val="0"/>
              </a:spcAft>
              <a:buFont typeface="Arial" panose="020B0604020202020204" pitchFamily="34" charset="0"/>
              <a:buChar char="•"/>
            </a:pPr>
            <a:r>
              <a:rPr lang="en-us" sz="600" b="0" i="0" u="none" strike="noStrike" baseline="0">
                <a:solidFill>
                  <a:srgbClr val="00BEDC"/>
                </a:solidFill>
                <a:effectLst/>
                <a:latin typeface="+mn-lt"/>
                <a:ea typeface="+mn-lt"/>
                <a:cs typeface="+mn-lt"/>
                <a:hlinkClick r:id="rId26">
                  <a:extLst>
                    <a:ext uri="{A12FA001-AC4F-418D-AE19-62706E023703}">
                      <ahyp:hlinkClr xmlns:ahyp="http://schemas.microsoft.com/office/drawing/2018/hyperlinkcolor" val="tx"/>
                    </a:ext>
                  </a:extLst>
                </a:hlinkClick>
              </a:rPr>
              <a:t>Overview</a:t>
            </a:r>
            <a:endParaRPr lang="en-us" sz="600" b="0" i="0">
              <a:solidFill>
                <a:srgbClr val="00BEDC"/>
              </a:solidFill>
              <a:effectLst/>
              <a:latin typeface="+mn-lt"/>
            </a:endParaRPr>
          </a:p>
        </p:txBody>
      </p:sp>
      <p:pic>
        <p:nvPicPr>
          <p:cNvPr id="24" name="Grafik 23">
            <a:extLst>
              <a:ext uri="{FF2B5EF4-FFF2-40B4-BE49-F238E27FC236}">
                <a16:creationId xmlns:a16="http://schemas.microsoft.com/office/drawing/2014/main" id="{E5BE7427-1505-6524-B09D-08D9D66B29F0}"/>
              </a:ext>
            </a:extLst>
          </p:cNvPr>
          <p:cNvPicPr>
            <a:picLocks noChangeAspect="1"/>
          </p:cNvPicPr>
          <p:nvPr/>
        </p:nvPicPr>
        <p:blipFill rotWithShape="1">
          <a:blip r:embed="rId27"/>
          <a:srcRect l="4850" t="959" r="5283" b="383"/>
          <a:stretch/>
        </p:blipFill>
        <p:spPr>
          <a:xfrm>
            <a:off x="410400" y="1414800"/>
            <a:ext cx="5471288" cy="4752637"/>
          </a:xfrm>
          <a:prstGeom prst="rect">
            <a:avLst/>
          </a:prstGeom>
        </p:spPr>
      </p:pic>
      <p:pic>
        <p:nvPicPr>
          <p:cNvPr id="25" name="Grafik 24" descr="Ein Bild, das Muster, nähen enthält.&#10;&#10;Automatisch generierte Beschreibung">
            <a:extLst>
              <a:ext uri="{FF2B5EF4-FFF2-40B4-BE49-F238E27FC236}">
                <a16:creationId xmlns:a16="http://schemas.microsoft.com/office/drawing/2014/main" id="{DBE115DB-FE5B-7A53-D81F-0021BBF7A453}"/>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626603" y="2533642"/>
            <a:ext cx="810000" cy="810000"/>
          </a:xfrm>
          <a:prstGeom prst="rect">
            <a:avLst/>
          </a:prstGeom>
        </p:spPr>
      </p:pic>
    </p:spTree>
    <p:extLst>
      <p:ext uri="{BB962C8B-B14F-4D97-AF65-F5344CB8AC3E}">
        <p14:creationId xmlns:p14="http://schemas.microsoft.com/office/powerpoint/2010/main" val="338085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11"/>
          <p:cNvSpPr>
            <a:spLocks noGrp="1" noChangeArrowheads="1"/>
          </p:cNvSpPr>
          <p:nvPr>
            <p:ph type="title"/>
          </p:nvPr>
        </p:nvSpPr>
        <p:spPr/>
        <p:txBody>
          <a:bodyPr/>
          <a:lstStyle/>
          <a:p>
            <a:r>
              <a:rPr lang="de-DE" dirty="0" err="1"/>
              <a:t>Documentazione</a:t>
            </a:r>
            <a:r>
              <a:rPr lang="de-DE" dirty="0"/>
              <a:t> per </a:t>
            </a:r>
            <a:r>
              <a:rPr lang="de-DE" dirty="0" err="1"/>
              <a:t>corsisti</a:t>
            </a:r>
            <a:r>
              <a:rPr lang="de-DE" dirty="0"/>
              <a:t>/</a:t>
            </a:r>
            <a:r>
              <a:rPr lang="de-DE" dirty="0" err="1"/>
              <a:t>formatori</a:t>
            </a:r>
            <a:r>
              <a:rPr lang="de-DE" dirty="0"/>
              <a:t> TIA Portal</a:t>
            </a:r>
            <a:br>
              <a:rPr lang="de-DE" dirty="0"/>
            </a:br>
            <a:r>
              <a:rPr lang="de-DE" dirty="0" err="1"/>
              <a:t>Sommario</a:t>
            </a:r>
            <a:endParaRPr lang="de-DE" dirty="0"/>
          </a:p>
        </p:txBody>
      </p:sp>
      <p:sp>
        <p:nvSpPr>
          <p:cNvPr id="4" name="Inhaltsplatzhalter 3"/>
          <p:cNvSpPr>
            <a:spLocks noGrp="1"/>
          </p:cNvSpPr>
          <p:nvPr>
            <p:ph idx="1"/>
          </p:nvPr>
        </p:nvSpPr>
        <p:spPr>
          <a:xfrm>
            <a:off x="411376" y="1989138"/>
            <a:ext cx="11381951" cy="4177662"/>
          </a:xfrm>
        </p:spPr>
        <p:txBody>
          <a:bodyPr/>
          <a:lstStyle/>
          <a:p>
            <a:pPr lvl="1">
              <a:spcBef>
                <a:spcPts val="600"/>
              </a:spcBef>
            </a:pPr>
            <a:r>
              <a:rPr lang="de-DE" dirty="0" err="1"/>
              <a:t>Panoramica</a:t>
            </a:r>
            <a:r>
              <a:rPr lang="de-DE" dirty="0"/>
              <a:t> </a:t>
            </a:r>
            <a:r>
              <a:rPr lang="de-DE" dirty="0" err="1"/>
              <a:t>dei</a:t>
            </a:r>
            <a:r>
              <a:rPr lang="de-DE" dirty="0"/>
              <a:t> </a:t>
            </a:r>
            <a:r>
              <a:rPr lang="de-DE" dirty="0" err="1"/>
              <a:t>moduli</a:t>
            </a:r>
            <a:endParaRPr lang="de-DE" dirty="0"/>
          </a:p>
          <a:p>
            <a:pPr lvl="1">
              <a:spcBef>
                <a:spcPts val="600"/>
              </a:spcBef>
            </a:pPr>
            <a:r>
              <a:rPr lang="de-DE" dirty="0" err="1"/>
              <a:t>Descrizione</a:t>
            </a:r>
            <a:r>
              <a:rPr lang="de-DE" dirty="0"/>
              <a:t> del </a:t>
            </a:r>
            <a:r>
              <a:rPr lang="de-DE" dirty="0" err="1"/>
              <a:t>processo</a:t>
            </a:r>
            <a:endParaRPr lang="de-DE" dirty="0"/>
          </a:p>
          <a:p>
            <a:pPr lvl="1">
              <a:spcBef>
                <a:spcPts val="600"/>
              </a:spcBef>
            </a:pPr>
            <a:r>
              <a:rPr lang="de-DE" dirty="0" err="1"/>
              <a:t>Elenco</a:t>
            </a:r>
            <a:r>
              <a:rPr lang="de-DE" dirty="0"/>
              <a:t> di </a:t>
            </a:r>
            <a:r>
              <a:rPr lang="de-DE" dirty="0" err="1"/>
              <a:t>assegnazione</a:t>
            </a:r>
            <a:endParaRPr lang="de-DE" dirty="0"/>
          </a:p>
          <a:p>
            <a:pPr lvl="1">
              <a:spcBef>
                <a:spcPts val="600"/>
              </a:spcBef>
            </a:pPr>
            <a:r>
              <a:rPr lang="de-DE" dirty="0" err="1"/>
              <a:t>Simulazione</a:t>
            </a:r>
            <a:endParaRPr lang="de-DE" dirty="0"/>
          </a:p>
          <a:p>
            <a:pPr lvl="1">
              <a:spcBef>
                <a:spcPts val="600"/>
              </a:spcBef>
            </a:pPr>
            <a:endParaRPr lang="fr-FR" dirty="0"/>
          </a:p>
        </p:txBody>
      </p:sp>
      <p:sp>
        <p:nvSpPr>
          <p:cNvPr id="8" name="Fußzeilenplatzhalter 7"/>
          <p:cNvSpPr>
            <a:spLocks noGrp="1"/>
          </p:cNvSpPr>
          <p:nvPr>
            <p:ph type="ftr" sz="quarter" idx="10"/>
          </p:nvPr>
        </p:nvSpPr>
        <p:spPr/>
        <p:txBody>
          <a:bodyPr/>
          <a:lstStyle/>
          <a:p>
            <a:r>
              <a:rPr lang="it-IT"/>
              <a:t>Senza restrizione | © Siemens 2023 | Versione 08/2023</a:t>
            </a:r>
            <a:endParaRPr lang="de-DE" dirty="0"/>
          </a:p>
        </p:txBody>
      </p:sp>
      <p:sp>
        <p:nvSpPr>
          <p:cNvPr id="10" name="Foliennummernplatzhalter 9"/>
          <p:cNvSpPr>
            <a:spLocks noGrp="1"/>
          </p:cNvSpPr>
          <p:nvPr>
            <p:ph type="sldNum" sz="quarter" idx="11"/>
          </p:nvPr>
        </p:nvSpPr>
        <p:spPr/>
        <p:txBody>
          <a:bodyPr/>
          <a:lstStyle/>
          <a:p>
            <a:r>
              <a:rPr lang="de-DE" dirty="0"/>
              <a:t>Page </a:t>
            </a:r>
            <a:fld id="{99E26495-FA13-4534-B451-FB78AC0E3177}" type="slidenum">
              <a:rPr lang="de-DE" smtClean="0"/>
              <a:pPr/>
              <a:t>2</a:t>
            </a:fld>
            <a:endParaRPr lang="de-DE" dirty="0"/>
          </a:p>
        </p:txBody>
      </p:sp>
      <p:sp>
        <p:nvSpPr>
          <p:cNvPr id="9" name="Rectangle 10"/>
          <p:cNvSpPr>
            <a:spLocks noChangeArrowheads="1"/>
          </p:cNvSpPr>
          <p:nvPr/>
        </p:nvSpPr>
        <p:spPr bwMode="auto">
          <a:xfrm>
            <a:off x="410400" y="1414800"/>
            <a:ext cx="11376000" cy="432000"/>
          </a:xfrm>
          <a:prstGeom prst="rect">
            <a:avLst/>
          </a:prstGeom>
          <a:solidFill>
            <a:srgbClr val="000028"/>
          </a:solidFill>
          <a:ln w="9525" algn="ctr">
            <a:noFill/>
            <a:miter lim="800000"/>
            <a:headEnd/>
            <a:tailEnd/>
          </a:ln>
          <a:effectLst/>
        </p:spPr>
        <p:txBody>
          <a:bodyPr lIns="108000" tIns="0" rIns="72000" bIns="0" anchor="ctr"/>
          <a:lstStyle/>
          <a:p>
            <a:pPr algn="l" rtl="0">
              <a:spcBef>
                <a:spcPts val="0"/>
              </a:spcBef>
            </a:pPr>
            <a:r>
              <a:rPr lang="de-DE" b="1" i="0" u="none" baseline="0" dirty="0">
                <a:solidFill>
                  <a:schemeClr val="bg1"/>
                </a:solidFill>
              </a:rPr>
              <a:t>020-100 </a:t>
            </a:r>
            <a:r>
              <a:rPr lang="de-DE" b="1" i="0" u="none" baseline="0" dirty="0" err="1">
                <a:solidFill>
                  <a:schemeClr val="bg1"/>
                </a:solidFill>
              </a:rPr>
              <a:t>Descrizione</a:t>
            </a:r>
            <a:r>
              <a:rPr lang="de-DE" b="1" i="0" u="none" baseline="0" dirty="0">
                <a:solidFill>
                  <a:schemeClr val="bg1"/>
                </a:solidFill>
              </a:rPr>
              <a:t> del </a:t>
            </a:r>
            <a:r>
              <a:rPr lang="de-DE" b="1" i="0" u="none" baseline="0" dirty="0" err="1">
                <a:solidFill>
                  <a:schemeClr val="bg1"/>
                </a:solidFill>
              </a:rPr>
              <a:t>processo</a:t>
            </a:r>
            <a:r>
              <a:rPr lang="de-DE" b="1" i="0" u="none" baseline="0" dirty="0">
                <a:solidFill>
                  <a:schemeClr val="bg1"/>
                </a:solidFill>
              </a:rPr>
              <a:t> “</a:t>
            </a:r>
            <a:r>
              <a:rPr lang="de-DE" b="1" i="0" u="none" baseline="0" dirty="0" err="1">
                <a:solidFill>
                  <a:schemeClr val="bg1"/>
                </a:solidFill>
              </a:rPr>
              <a:t>Stazione</a:t>
            </a:r>
            <a:r>
              <a:rPr lang="de-DE" b="1" i="0" u="none" baseline="0" dirty="0">
                <a:solidFill>
                  <a:schemeClr val="bg1"/>
                </a:solidFill>
              </a:rPr>
              <a:t> di </a:t>
            </a:r>
            <a:r>
              <a:rPr lang="de-DE" b="1" i="0" u="none" baseline="0" dirty="0" err="1">
                <a:solidFill>
                  <a:schemeClr val="bg1"/>
                </a:solidFill>
              </a:rPr>
              <a:t>smistamento</a:t>
            </a:r>
            <a:r>
              <a:rPr lang="de-DE" b="1" i="0" u="none" baseline="0" dirty="0">
                <a:solidFill>
                  <a:schemeClr val="bg1"/>
                </a:solidFill>
              </a:rPr>
              <a:t>” (TIA Portal)</a:t>
            </a:r>
            <a:endParaRPr lang="de-DE" b="1" dirty="0">
              <a:solidFill>
                <a:schemeClr val="bg1"/>
              </a:solidFill>
            </a:endParaRPr>
          </a:p>
        </p:txBody>
      </p:sp>
      <p:pic>
        <p:nvPicPr>
          <p:cNvPr id="6" name="Grafik 5"/>
          <p:cNvPicPr>
            <a:picLocks noChangeAspect="1"/>
          </p:cNvPicPr>
          <p:nvPr/>
        </p:nvPicPr>
        <p:blipFill rotWithShape="1">
          <a:blip r:embed="rId4" cstate="print">
            <a:extLst>
              <a:ext uri="{28A0092B-C50C-407E-A947-70E740481C1C}">
                <a14:useLocalDpi xmlns:a14="http://schemas.microsoft.com/office/drawing/2010/main" val="0"/>
              </a:ext>
            </a:extLst>
          </a:blip>
          <a:srcRect b="8472"/>
          <a:stretch/>
        </p:blipFill>
        <p:spPr>
          <a:xfrm>
            <a:off x="8917687" y="1989138"/>
            <a:ext cx="2875640" cy="1756512"/>
          </a:xfrm>
          <a:prstGeom prst="rect">
            <a:avLst/>
          </a:prstGeom>
        </p:spPr>
      </p:pic>
      <p:pic>
        <p:nvPicPr>
          <p:cNvPr id="7" name="Grafik 6"/>
          <p:cNvPicPr>
            <a:picLocks noChangeAspect="1"/>
          </p:cNvPicPr>
          <p:nvPr/>
        </p:nvPicPr>
        <p:blipFill rotWithShape="1">
          <a:blip r:embed="rId5" cstate="print">
            <a:extLst>
              <a:ext uri="{28A0092B-C50C-407E-A947-70E740481C1C}">
                <a14:useLocalDpi xmlns:a14="http://schemas.microsoft.com/office/drawing/2010/main" val="0"/>
              </a:ext>
            </a:extLst>
          </a:blip>
          <a:srcRect l="17148" t="18346" r="8088" b="12904"/>
          <a:stretch/>
        </p:blipFill>
        <p:spPr>
          <a:xfrm>
            <a:off x="8921749" y="4295861"/>
            <a:ext cx="2905115" cy="1869989"/>
          </a:xfrm>
          <a:prstGeom prst="rect">
            <a:avLst/>
          </a:prstGeom>
        </p:spPr>
      </p:pic>
    </p:spTree>
    <p:custDataLst>
      <p:tags r:id="rId1"/>
    </p:custDataLst>
    <p:extLst>
      <p:ext uri="{BB962C8B-B14F-4D97-AF65-F5344CB8AC3E}">
        <p14:creationId xmlns:p14="http://schemas.microsoft.com/office/powerpoint/2010/main" val="23872609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28029119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5" imgW="270" imgH="270" progId="TCLayout.ActiveDocument.1">
                  <p:embed/>
                </p:oleObj>
              </mc:Choice>
              <mc:Fallback>
                <p:oleObj name="think-cell Folie" r:id="rId5" imgW="270" imgH="270" progId="TCLayout.ActiveDocument.1">
                  <p:embed/>
                  <p:pic>
                    <p:nvPicPr>
                      <p:cNvPr id="3" name="Objek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2292" name="Rectangle 8"/>
          <p:cNvSpPr>
            <a:spLocks noGrp="1" noChangeArrowheads="1"/>
          </p:cNvSpPr>
          <p:nvPr>
            <p:ph type="title"/>
          </p:nvPr>
        </p:nvSpPr>
        <p:spPr/>
        <p:txBody>
          <a:bodyPr/>
          <a:lstStyle/>
          <a:p>
            <a:r>
              <a:rPr lang="de-DE" dirty="0" err="1"/>
              <a:t>Documentazione</a:t>
            </a:r>
            <a:r>
              <a:rPr lang="de-DE" dirty="0"/>
              <a:t> per </a:t>
            </a:r>
            <a:r>
              <a:rPr lang="de-DE" dirty="0" err="1"/>
              <a:t>corsisti</a:t>
            </a:r>
            <a:r>
              <a:rPr lang="de-DE" dirty="0"/>
              <a:t>/</a:t>
            </a:r>
            <a:r>
              <a:rPr lang="de-DE" dirty="0" err="1"/>
              <a:t>formatori</a:t>
            </a:r>
            <a:r>
              <a:rPr lang="de-DE" dirty="0"/>
              <a:t> TIA Portal</a:t>
            </a:r>
            <a:br>
              <a:rPr lang="de-DE" dirty="0"/>
            </a:br>
            <a:r>
              <a:rPr lang="de-DE" dirty="0" err="1"/>
              <a:t>Panoramica</a:t>
            </a:r>
            <a:r>
              <a:rPr lang="de-DE" dirty="0"/>
              <a:t> </a:t>
            </a:r>
            <a:r>
              <a:rPr lang="de-DE" dirty="0" err="1"/>
              <a:t>dei</a:t>
            </a:r>
            <a:r>
              <a:rPr lang="de-DE" dirty="0"/>
              <a:t> </a:t>
            </a:r>
            <a:r>
              <a:rPr lang="de-DE" dirty="0" err="1"/>
              <a:t>moduli</a:t>
            </a:r>
            <a:endParaRPr lang="de-DE" dirty="0"/>
          </a:p>
        </p:txBody>
      </p:sp>
      <p:sp>
        <p:nvSpPr>
          <p:cNvPr id="6" name="Fußzeilenplatzhalter 5"/>
          <p:cNvSpPr>
            <a:spLocks noGrp="1"/>
          </p:cNvSpPr>
          <p:nvPr>
            <p:ph type="ftr" sz="quarter" idx="10"/>
          </p:nvPr>
        </p:nvSpPr>
        <p:spPr/>
        <p:txBody>
          <a:bodyPr/>
          <a:lstStyle/>
          <a:p>
            <a:r>
              <a:rPr lang="it-IT"/>
              <a:t>Senza restrizione | © Siemens 2023 | Versione 08/2023</a:t>
            </a:r>
            <a:endParaRPr lang="de-DE" dirty="0"/>
          </a:p>
        </p:txBody>
      </p:sp>
      <p:sp>
        <p:nvSpPr>
          <p:cNvPr id="7" name="Foliennummernplatzhalter 6"/>
          <p:cNvSpPr>
            <a:spLocks noGrp="1"/>
          </p:cNvSpPr>
          <p:nvPr>
            <p:ph type="sldNum" sz="quarter" idx="11"/>
          </p:nvPr>
        </p:nvSpPr>
        <p:spPr/>
        <p:txBody>
          <a:bodyPr/>
          <a:lstStyle/>
          <a:p>
            <a:r>
              <a:rPr lang="de-DE" dirty="0"/>
              <a:t>Page </a:t>
            </a:r>
            <a:fld id="{99E26495-FA13-4534-B451-FB78AC0E3177}" type="slidenum">
              <a:rPr lang="de-DE" smtClean="0"/>
              <a:pPr/>
              <a:t>3</a:t>
            </a:fld>
            <a:endParaRPr lang="de-DE" dirty="0"/>
          </a:p>
        </p:txBody>
      </p:sp>
      <p:sp>
        <p:nvSpPr>
          <p:cNvPr id="4" name="Rectangle 10"/>
          <p:cNvSpPr>
            <a:spLocks noChangeArrowheads="1"/>
          </p:cNvSpPr>
          <p:nvPr/>
        </p:nvSpPr>
        <p:spPr bwMode="auto">
          <a:xfrm>
            <a:off x="410400" y="1414800"/>
            <a:ext cx="11376000" cy="432000"/>
          </a:xfrm>
          <a:prstGeom prst="rect">
            <a:avLst/>
          </a:prstGeom>
          <a:solidFill>
            <a:srgbClr val="000028"/>
          </a:solidFill>
          <a:ln w="9525" algn="ctr">
            <a:noFill/>
            <a:miter lim="800000"/>
            <a:headEnd/>
            <a:tailEnd/>
          </a:ln>
          <a:effectLst/>
        </p:spPr>
        <p:txBody>
          <a:bodyPr lIns="108000" tIns="0" rIns="72000" bIns="0" anchor="ctr"/>
          <a:lstStyle/>
          <a:p>
            <a:pPr>
              <a:spcBef>
                <a:spcPts val="0"/>
              </a:spcBef>
            </a:pPr>
            <a:r>
              <a:rPr lang="de-DE" b="1" dirty="0" err="1">
                <a:solidFill>
                  <a:schemeClr val="bg1"/>
                </a:solidFill>
              </a:rPr>
              <a:t>Panoramica</a:t>
            </a:r>
            <a:r>
              <a:rPr lang="de-DE" b="1" dirty="0">
                <a:solidFill>
                  <a:schemeClr val="bg1"/>
                </a:solidFill>
              </a:rPr>
              <a:t> </a:t>
            </a:r>
            <a:r>
              <a:rPr lang="de-DE" b="1" dirty="0" err="1">
                <a:solidFill>
                  <a:schemeClr val="bg1"/>
                </a:solidFill>
              </a:rPr>
              <a:t>dei</a:t>
            </a:r>
            <a:r>
              <a:rPr lang="de-DE" b="1" dirty="0">
                <a:solidFill>
                  <a:schemeClr val="bg1"/>
                </a:solidFill>
              </a:rPr>
              <a:t> </a:t>
            </a:r>
            <a:r>
              <a:rPr lang="de-DE" b="1" dirty="0" err="1">
                <a:solidFill>
                  <a:schemeClr val="bg1"/>
                </a:solidFill>
              </a:rPr>
              <a:t>moduli</a:t>
            </a:r>
            <a:endParaRPr lang="de-DE" b="1" dirty="0">
              <a:solidFill>
                <a:schemeClr val="bg1"/>
              </a:solidFill>
            </a:endParaRPr>
          </a:p>
        </p:txBody>
      </p:sp>
      <p:sp>
        <p:nvSpPr>
          <p:cNvPr id="46" name="Freeform 76">
            <a:extLst>
              <a:ext uri="{FF2B5EF4-FFF2-40B4-BE49-F238E27FC236}">
                <a16:creationId xmlns:a16="http://schemas.microsoft.com/office/drawing/2014/main" id="{13A710FB-0859-49D3-CA10-F604819AEC24}"/>
              </a:ext>
            </a:extLst>
          </p:cNvPr>
          <p:cNvSpPr>
            <a:spLocks/>
          </p:cNvSpPr>
          <p:nvPr/>
        </p:nvSpPr>
        <p:spPr bwMode="auto">
          <a:xfrm>
            <a:off x="3851616" y="2549516"/>
            <a:ext cx="563678" cy="3396643"/>
          </a:xfrm>
          <a:custGeom>
            <a:avLst/>
            <a:gdLst>
              <a:gd name="T0" fmla="*/ 555 w 555"/>
              <a:gd name="T1" fmla="*/ 0 h 4320"/>
              <a:gd name="T2" fmla="*/ 555 w 555"/>
              <a:gd name="T3" fmla="*/ 4320 h 4320"/>
              <a:gd name="T4" fmla="*/ 0 w 555"/>
              <a:gd name="T5" fmla="*/ 4320 h 4320"/>
            </a:gdLst>
            <a:ahLst/>
            <a:cxnLst>
              <a:cxn ang="0">
                <a:pos x="T0" y="T1"/>
              </a:cxn>
              <a:cxn ang="0">
                <a:pos x="T2" y="T3"/>
              </a:cxn>
              <a:cxn ang="0">
                <a:pos x="T4" y="T5"/>
              </a:cxn>
            </a:cxnLst>
            <a:rect l="0" t="0" r="r" b="b"/>
            <a:pathLst>
              <a:path w="555" h="4320">
                <a:moveTo>
                  <a:pt x="555" y="0"/>
                </a:moveTo>
                <a:lnTo>
                  <a:pt x="555" y="4320"/>
                </a:lnTo>
                <a:lnTo>
                  <a:pt x="0" y="4320"/>
                </a:lnTo>
              </a:path>
            </a:pathLst>
          </a:custGeom>
          <a:noFill/>
          <a:ln w="19050" cmpd="sng">
            <a:solidFill>
              <a:srgbClr val="333353"/>
            </a:solidFill>
            <a:round/>
            <a:headEnd/>
            <a:tailEnd/>
          </a:ln>
          <a:extLst>
            <a:ext uri="{909E8E84-426E-40DD-AFC4-6F175D3DCCD1}">
              <a14:hiddenFill xmlns:a14="http://schemas.microsoft.com/office/drawing/2010/main">
                <a:solidFill>
                  <a:srgbClr val="FFFFFF"/>
                </a:solidFill>
              </a14:hiddenFill>
            </a:ext>
          </a:extLst>
        </p:spPr>
        <p:txBody>
          <a:bodyPr rot="0" vert="horz" wrap="square" lIns="108000" tIns="0" rIns="108000" bIns="0" anchor="ctr" anchorCtr="0" upright="1">
            <a:noAutofit/>
          </a:bodyPr>
          <a:lstStyle/>
          <a:p>
            <a:endParaRPr lang="de-DE" sz="1400">
              <a:solidFill>
                <a:srgbClr val="000000"/>
              </a:solidFill>
            </a:endParaRPr>
          </a:p>
        </p:txBody>
      </p:sp>
      <p:sp>
        <p:nvSpPr>
          <p:cNvPr id="47" name="Freeform 77">
            <a:extLst>
              <a:ext uri="{FF2B5EF4-FFF2-40B4-BE49-F238E27FC236}">
                <a16:creationId xmlns:a16="http://schemas.microsoft.com/office/drawing/2014/main" id="{4256E7B1-6D50-CBED-5003-E2E7F7E6C03E}"/>
              </a:ext>
            </a:extLst>
          </p:cNvPr>
          <p:cNvSpPr>
            <a:spLocks/>
          </p:cNvSpPr>
          <p:nvPr/>
        </p:nvSpPr>
        <p:spPr bwMode="auto">
          <a:xfrm flipH="1">
            <a:off x="4518707" y="2549516"/>
            <a:ext cx="563678" cy="3396643"/>
          </a:xfrm>
          <a:custGeom>
            <a:avLst/>
            <a:gdLst>
              <a:gd name="T0" fmla="*/ 555 w 555"/>
              <a:gd name="T1" fmla="*/ 0 h 4320"/>
              <a:gd name="T2" fmla="*/ 555 w 555"/>
              <a:gd name="T3" fmla="*/ 4320 h 4320"/>
              <a:gd name="T4" fmla="*/ 0 w 555"/>
              <a:gd name="T5" fmla="*/ 4320 h 4320"/>
            </a:gdLst>
            <a:ahLst/>
            <a:cxnLst>
              <a:cxn ang="0">
                <a:pos x="T0" y="T1"/>
              </a:cxn>
              <a:cxn ang="0">
                <a:pos x="T2" y="T3"/>
              </a:cxn>
              <a:cxn ang="0">
                <a:pos x="T4" y="T5"/>
              </a:cxn>
            </a:cxnLst>
            <a:rect l="0" t="0" r="r" b="b"/>
            <a:pathLst>
              <a:path w="555" h="4320">
                <a:moveTo>
                  <a:pt x="555" y="0"/>
                </a:moveTo>
                <a:lnTo>
                  <a:pt x="555" y="4320"/>
                </a:lnTo>
                <a:lnTo>
                  <a:pt x="0" y="4320"/>
                </a:lnTo>
              </a:path>
            </a:pathLst>
          </a:custGeom>
          <a:noFill/>
          <a:ln w="19050" cmpd="sng">
            <a:solidFill>
              <a:srgbClr val="333353"/>
            </a:solidFill>
            <a:round/>
            <a:headEnd/>
            <a:tailEnd/>
          </a:ln>
          <a:extLst>
            <a:ext uri="{909E8E84-426E-40DD-AFC4-6F175D3DCCD1}">
              <a14:hiddenFill xmlns:a14="http://schemas.microsoft.com/office/drawing/2010/main">
                <a:solidFill>
                  <a:srgbClr val="FFFFFF"/>
                </a:solidFill>
              </a14:hiddenFill>
            </a:ext>
          </a:extLst>
        </p:spPr>
        <p:txBody>
          <a:bodyPr rot="0" vert="horz" wrap="square" lIns="108000" tIns="0" rIns="108000" bIns="0" anchor="ctr" anchorCtr="0" upright="1">
            <a:noAutofit/>
          </a:bodyPr>
          <a:lstStyle/>
          <a:p>
            <a:endParaRPr lang="de-DE" sz="1400">
              <a:solidFill>
                <a:srgbClr val="000000"/>
              </a:solidFill>
            </a:endParaRPr>
          </a:p>
        </p:txBody>
      </p:sp>
      <p:sp>
        <p:nvSpPr>
          <p:cNvPr id="48" name="Rectangle 57">
            <a:extLst>
              <a:ext uri="{FF2B5EF4-FFF2-40B4-BE49-F238E27FC236}">
                <a16:creationId xmlns:a16="http://schemas.microsoft.com/office/drawing/2014/main" id="{EAB6F7D1-FDA9-E29B-96B4-6E26060AF529}"/>
              </a:ext>
            </a:extLst>
          </p:cNvPr>
          <p:cNvSpPr>
            <a:spLocks noChangeArrowheads="1"/>
          </p:cNvSpPr>
          <p:nvPr/>
        </p:nvSpPr>
        <p:spPr bwMode="auto">
          <a:xfrm>
            <a:off x="410400" y="2056670"/>
            <a:ext cx="8125212" cy="603061"/>
          </a:xfrm>
          <a:prstGeom prst="rect">
            <a:avLst/>
          </a:prstGeom>
          <a:solidFill>
            <a:srgbClr val="333353"/>
          </a:solidFill>
          <a:ln>
            <a:noFill/>
          </a:ln>
        </p:spPr>
        <p:txBody>
          <a:bodyPr rot="0" vert="horz" wrap="square" lIns="108000" tIns="0" rIns="108000" bIns="0" anchor="ctr" anchorCtr="0" upright="1">
            <a:noAutofit/>
          </a:bodyPr>
          <a:lstStyle/>
          <a:p>
            <a:pPr algn="ctr">
              <a:spcBef>
                <a:spcPts val="600"/>
              </a:spcBef>
              <a:spcAft>
                <a:spcPts val="600"/>
              </a:spcAft>
            </a:pPr>
            <a:r>
              <a:rPr lang="de-DE" sz="1600" b="1" dirty="0">
                <a:solidFill>
                  <a:srgbClr val="FFFFFF"/>
                </a:solidFill>
                <a:latin typeface="Arial"/>
                <a:ea typeface="Times New Roman"/>
                <a:cs typeface="Times New Roman"/>
              </a:rPr>
              <a:t>000-000 </a:t>
            </a:r>
            <a:r>
              <a:rPr lang="de-DE" sz="1600" b="1" dirty="0" err="1">
                <a:solidFill>
                  <a:srgbClr val="FFFFFF"/>
                </a:solidFill>
                <a:latin typeface="Arial"/>
                <a:ea typeface="Times New Roman"/>
                <a:cs typeface="Times New Roman"/>
              </a:rPr>
              <a:t>Panoramica</a:t>
            </a:r>
            <a:r>
              <a:rPr lang="de-DE" sz="1600" b="1" dirty="0">
                <a:solidFill>
                  <a:srgbClr val="FFFFFF"/>
                </a:solidFill>
                <a:latin typeface="Arial"/>
                <a:ea typeface="Times New Roman"/>
                <a:cs typeface="Times New Roman"/>
              </a:rPr>
              <a:t> </a:t>
            </a:r>
            <a:r>
              <a:rPr lang="de-DE" sz="1600" b="1" dirty="0" err="1">
                <a:solidFill>
                  <a:srgbClr val="FFFFFF"/>
                </a:solidFill>
                <a:latin typeface="Arial"/>
                <a:ea typeface="Times New Roman"/>
                <a:cs typeface="Times New Roman"/>
              </a:rPr>
              <a:t>generale</a:t>
            </a:r>
            <a:r>
              <a:rPr lang="de-DE" sz="1600" b="1" dirty="0">
                <a:solidFill>
                  <a:srgbClr val="FFFFFF"/>
                </a:solidFill>
                <a:latin typeface="Arial"/>
                <a:ea typeface="Times New Roman"/>
                <a:cs typeface="Times New Roman"/>
              </a:rPr>
              <a:t> della </a:t>
            </a:r>
            <a:r>
              <a:rPr lang="de-DE" sz="1600" b="1" dirty="0" err="1">
                <a:solidFill>
                  <a:srgbClr val="FFFFFF"/>
                </a:solidFill>
                <a:latin typeface="Arial"/>
                <a:ea typeface="Times New Roman"/>
                <a:cs typeface="Times New Roman"/>
              </a:rPr>
              <a:t>documentazione</a:t>
            </a:r>
            <a:r>
              <a:rPr lang="de-DE" sz="1600" b="1" dirty="0">
                <a:solidFill>
                  <a:srgbClr val="FFFFFF"/>
                </a:solidFill>
                <a:latin typeface="Arial"/>
                <a:ea typeface="Times New Roman"/>
                <a:cs typeface="Times New Roman"/>
              </a:rPr>
              <a:t> </a:t>
            </a:r>
            <a:r>
              <a:rPr lang="de-DE" sz="1600" b="1" dirty="0" err="1">
                <a:solidFill>
                  <a:srgbClr val="FFFFFF"/>
                </a:solidFill>
                <a:latin typeface="Arial"/>
                <a:ea typeface="Times New Roman"/>
                <a:cs typeface="Times New Roman"/>
              </a:rPr>
              <a:t>didattica</a:t>
            </a:r>
            <a:r>
              <a:rPr lang="de-DE" sz="1600" b="1" dirty="0">
                <a:solidFill>
                  <a:srgbClr val="FFFFFF"/>
                </a:solidFill>
                <a:latin typeface="Arial"/>
                <a:ea typeface="Times New Roman"/>
                <a:cs typeface="Times New Roman"/>
              </a:rPr>
              <a:t> SCE</a:t>
            </a:r>
            <a:endParaRPr lang="de-DE" sz="1600" dirty="0">
              <a:solidFill>
                <a:srgbClr val="FFFFFF"/>
              </a:solidFill>
              <a:latin typeface="Arial"/>
              <a:ea typeface="Times New Roman"/>
              <a:cs typeface="Times New Roman"/>
            </a:endParaRPr>
          </a:p>
        </p:txBody>
      </p:sp>
      <p:grpSp>
        <p:nvGrpSpPr>
          <p:cNvPr id="41" name="Gruppieren 40">
            <a:extLst>
              <a:ext uri="{FF2B5EF4-FFF2-40B4-BE49-F238E27FC236}">
                <a16:creationId xmlns:a16="http://schemas.microsoft.com/office/drawing/2014/main" id="{7A309510-44E8-25B1-650E-5D65334C7465}"/>
              </a:ext>
            </a:extLst>
          </p:cNvPr>
          <p:cNvGrpSpPr/>
          <p:nvPr/>
        </p:nvGrpSpPr>
        <p:grpSpPr>
          <a:xfrm>
            <a:off x="410400" y="2821100"/>
            <a:ext cx="11376788" cy="3344750"/>
            <a:chOff x="627063" y="2821100"/>
            <a:chExt cx="11088686" cy="3344750"/>
          </a:xfrm>
          <a:solidFill>
            <a:srgbClr val="66667E"/>
          </a:solidFill>
        </p:grpSpPr>
        <p:cxnSp>
          <p:nvCxnSpPr>
            <p:cNvPr id="42" name="AutoShape 78">
              <a:extLst>
                <a:ext uri="{FF2B5EF4-FFF2-40B4-BE49-F238E27FC236}">
                  <a16:creationId xmlns:a16="http://schemas.microsoft.com/office/drawing/2014/main" id="{63D7138E-254E-4E45-0EB1-5944F61FFDC7}"/>
                </a:ext>
              </a:extLst>
            </p:cNvPr>
            <p:cNvCxnSpPr>
              <a:cxnSpLocks noChangeShapeType="1"/>
            </p:cNvCxnSpPr>
            <p:nvPr/>
          </p:nvCxnSpPr>
          <p:spPr bwMode="auto">
            <a:xfrm>
              <a:off x="3981367" y="3020903"/>
              <a:ext cx="549442" cy="0"/>
            </a:xfrm>
            <a:prstGeom prst="straightConnector1">
              <a:avLst/>
            </a:prstGeom>
            <a:grpFill/>
            <a:ln w="19050" cmpd="sng">
              <a:solidFill>
                <a:srgbClr val="006487"/>
              </a:solidFill>
              <a:round/>
              <a:headEnd type="none" w="med" len="med"/>
              <a:tailEnd type="none" w="med" len="med"/>
            </a:ln>
          </p:spPr>
        </p:cxnSp>
        <p:cxnSp>
          <p:nvCxnSpPr>
            <p:cNvPr id="43" name="AutoShape 79">
              <a:extLst>
                <a:ext uri="{FF2B5EF4-FFF2-40B4-BE49-F238E27FC236}">
                  <a16:creationId xmlns:a16="http://schemas.microsoft.com/office/drawing/2014/main" id="{7494EB0B-F604-E1B5-974E-F287F0A1016F}"/>
                </a:ext>
              </a:extLst>
            </p:cNvPr>
            <p:cNvCxnSpPr>
              <a:cxnSpLocks noChangeShapeType="1"/>
            </p:cNvCxnSpPr>
            <p:nvPr/>
          </p:nvCxnSpPr>
          <p:spPr bwMode="auto">
            <a:xfrm>
              <a:off x="3981367" y="3513749"/>
              <a:ext cx="549442" cy="0"/>
            </a:xfrm>
            <a:prstGeom prst="straightConnector1">
              <a:avLst/>
            </a:prstGeom>
            <a:grpFill/>
            <a:ln w="19050" cmpd="sng">
              <a:solidFill>
                <a:srgbClr val="006487"/>
              </a:solidFill>
              <a:round/>
              <a:headEnd type="none" w="med" len="med"/>
              <a:tailEnd type="none" w="med" len="med"/>
            </a:ln>
          </p:spPr>
        </p:cxnSp>
        <p:cxnSp>
          <p:nvCxnSpPr>
            <p:cNvPr id="44" name="AutoShape 80">
              <a:extLst>
                <a:ext uri="{FF2B5EF4-FFF2-40B4-BE49-F238E27FC236}">
                  <a16:creationId xmlns:a16="http://schemas.microsoft.com/office/drawing/2014/main" id="{AA16B54B-4D8F-7636-B53E-28DD7864FC71}"/>
                </a:ext>
              </a:extLst>
            </p:cNvPr>
            <p:cNvCxnSpPr>
              <a:cxnSpLocks noChangeShapeType="1"/>
            </p:cNvCxnSpPr>
            <p:nvPr/>
          </p:nvCxnSpPr>
          <p:spPr bwMode="auto">
            <a:xfrm>
              <a:off x="3981367" y="4006595"/>
              <a:ext cx="549442" cy="0"/>
            </a:xfrm>
            <a:prstGeom prst="straightConnector1">
              <a:avLst/>
            </a:prstGeom>
            <a:grpFill/>
            <a:ln w="19050" cmpd="sng">
              <a:solidFill>
                <a:srgbClr val="006487"/>
              </a:solidFill>
              <a:round/>
              <a:headEnd type="none" w="med" len="med"/>
              <a:tailEnd type="none" w="med" len="med"/>
            </a:ln>
          </p:spPr>
        </p:cxnSp>
        <p:cxnSp>
          <p:nvCxnSpPr>
            <p:cNvPr id="45" name="AutoShape 81">
              <a:extLst>
                <a:ext uri="{FF2B5EF4-FFF2-40B4-BE49-F238E27FC236}">
                  <a16:creationId xmlns:a16="http://schemas.microsoft.com/office/drawing/2014/main" id="{6E051B3F-0F0E-3C3D-3BF6-5A8C3B988AE1}"/>
                </a:ext>
              </a:extLst>
            </p:cNvPr>
            <p:cNvCxnSpPr>
              <a:cxnSpLocks noChangeShapeType="1"/>
            </p:cNvCxnSpPr>
            <p:nvPr/>
          </p:nvCxnSpPr>
          <p:spPr bwMode="auto">
            <a:xfrm>
              <a:off x="3981367" y="4486121"/>
              <a:ext cx="549442" cy="0"/>
            </a:xfrm>
            <a:prstGeom prst="straightConnector1">
              <a:avLst/>
            </a:prstGeom>
            <a:grpFill/>
            <a:ln w="19050" cmpd="sng">
              <a:solidFill>
                <a:srgbClr val="006487"/>
              </a:solidFill>
              <a:round/>
              <a:headEnd type="none" w="med" len="med"/>
              <a:tailEnd type="none" w="med" len="med"/>
            </a:ln>
          </p:spPr>
        </p:cxnSp>
        <p:cxnSp>
          <p:nvCxnSpPr>
            <p:cNvPr id="79" name="AutoShape 82">
              <a:extLst>
                <a:ext uri="{FF2B5EF4-FFF2-40B4-BE49-F238E27FC236}">
                  <a16:creationId xmlns:a16="http://schemas.microsoft.com/office/drawing/2014/main" id="{7C825D50-4412-1022-C5B1-BBEB9BB02B15}"/>
                </a:ext>
              </a:extLst>
            </p:cNvPr>
            <p:cNvCxnSpPr>
              <a:cxnSpLocks noChangeShapeType="1"/>
            </p:cNvCxnSpPr>
            <p:nvPr/>
          </p:nvCxnSpPr>
          <p:spPr bwMode="auto">
            <a:xfrm>
              <a:off x="3981367" y="4992288"/>
              <a:ext cx="549442" cy="0"/>
            </a:xfrm>
            <a:prstGeom prst="straightConnector1">
              <a:avLst/>
            </a:prstGeom>
            <a:grpFill/>
            <a:ln w="19050" cmpd="sng">
              <a:solidFill>
                <a:srgbClr val="006487"/>
              </a:solidFill>
              <a:round/>
              <a:headEnd type="none" w="med" len="med"/>
              <a:tailEnd type="none" w="med" len="med"/>
            </a:ln>
          </p:spPr>
        </p:cxnSp>
        <p:cxnSp>
          <p:nvCxnSpPr>
            <p:cNvPr id="80" name="AutoShape 83">
              <a:extLst>
                <a:ext uri="{FF2B5EF4-FFF2-40B4-BE49-F238E27FC236}">
                  <a16:creationId xmlns:a16="http://schemas.microsoft.com/office/drawing/2014/main" id="{D9FF1970-4CDC-8484-B219-024C65ABB551}"/>
                </a:ext>
              </a:extLst>
            </p:cNvPr>
            <p:cNvCxnSpPr>
              <a:cxnSpLocks noChangeShapeType="1"/>
            </p:cNvCxnSpPr>
            <p:nvPr/>
          </p:nvCxnSpPr>
          <p:spPr bwMode="auto">
            <a:xfrm>
              <a:off x="3981367" y="5471814"/>
              <a:ext cx="549442" cy="0"/>
            </a:xfrm>
            <a:prstGeom prst="straightConnector1">
              <a:avLst/>
            </a:prstGeom>
            <a:grpFill/>
            <a:ln w="19050" cmpd="sng">
              <a:solidFill>
                <a:srgbClr val="006487"/>
              </a:solidFill>
              <a:round/>
              <a:headEnd type="none" w="med" len="med"/>
              <a:tailEnd type="none" w="med" len="med"/>
            </a:ln>
          </p:spPr>
        </p:cxnSp>
        <p:cxnSp>
          <p:nvCxnSpPr>
            <p:cNvPr id="81" name="AutoShape 84">
              <a:extLst>
                <a:ext uri="{FF2B5EF4-FFF2-40B4-BE49-F238E27FC236}">
                  <a16:creationId xmlns:a16="http://schemas.microsoft.com/office/drawing/2014/main" id="{B56CA53A-2E2D-E8D1-7827-BB9B24803FE5}"/>
                </a:ext>
              </a:extLst>
            </p:cNvPr>
            <p:cNvCxnSpPr>
              <a:cxnSpLocks noChangeShapeType="1"/>
            </p:cNvCxnSpPr>
            <p:nvPr/>
          </p:nvCxnSpPr>
          <p:spPr bwMode="auto">
            <a:xfrm>
              <a:off x="4618857" y="3020903"/>
              <a:ext cx="549442" cy="0"/>
            </a:xfrm>
            <a:prstGeom prst="straightConnector1">
              <a:avLst/>
            </a:prstGeom>
            <a:grpFill/>
            <a:ln w="19050" cmpd="sng">
              <a:solidFill>
                <a:srgbClr val="006487"/>
              </a:solidFill>
              <a:round/>
              <a:headEnd type="none" w="med" len="med"/>
              <a:tailEnd type="none" w="med" len="med"/>
            </a:ln>
          </p:spPr>
        </p:cxnSp>
        <p:cxnSp>
          <p:nvCxnSpPr>
            <p:cNvPr id="82" name="AutoShape 85">
              <a:extLst>
                <a:ext uri="{FF2B5EF4-FFF2-40B4-BE49-F238E27FC236}">
                  <a16:creationId xmlns:a16="http://schemas.microsoft.com/office/drawing/2014/main" id="{3996E770-4043-2C4E-33CE-9499E7BABB90}"/>
                </a:ext>
              </a:extLst>
            </p:cNvPr>
            <p:cNvCxnSpPr>
              <a:cxnSpLocks noChangeShapeType="1"/>
            </p:cNvCxnSpPr>
            <p:nvPr/>
          </p:nvCxnSpPr>
          <p:spPr bwMode="auto">
            <a:xfrm>
              <a:off x="4618857" y="3513749"/>
              <a:ext cx="549442" cy="0"/>
            </a:xfrm>
            <a:prstGeom prst="straightConnector1">
              <a:avLst/>
            </a:prstGeom>
            <a:grpFill/>
            <a:ln w="19050" cmpd="sng">
              <a:solidFill>
                <a:srgbClr val="006487"/>
              </a:solidFill>
              <a:round/>
              <a:headEnd type="none" w="med" len="med"/>
              <a:tailEnd type="none" w="med" len="med"/>
            </a:ln>
          </p:spPr>
        </p:cxnSp>
        <p:cxnSp>
          <p:nvCxnSpPr>
            <p:cNvPr id="83" name="AutoShape 86">
              <a:extLst>
                <a:ext uri="{FF2B5EF4-FFF2-40B4-BE49-F238E27FC236}">
                  <a16:creationId xmlns:a16="http://schemas.microsoft.com/office/drawing/2014/main" id="{3FFEA517-A7B9-6E75-DAB1-565D6D61B569}"/>
                </a:ext>
              </a:extLst>
            </p:cNvPr>
            <p:cNvCxnSpPr>
              <a:cxnSpLocks noChangeShapeType="1"/>
            </p:cNvCxnSpPr>
            <p:nvPr/>
          </p:nvCxnSpPr>
          <p:spPr bwMode="auto">
            <a:xfrm>
              <a:off x="4618857" y="4006595"/>
              <a:ext cx="549442" cy="0"/>
            </a:xfrm>
            <a:prstGeom prst="straightConnector1">
              <a:avLst/>
            </a:prstGeom>
            <a:grpFill/>
            <a:ln w="19050" cmpd="sng">
              <a:solidFill>
                <a:srgbClr val="006487"/>
              </a:solidFill>
              <a:round/>
              <a:headEnd type="none" w="med" len="med"/>
              <a:tailEnd type="none" w="med" len="med"/>
            </a:ln>
          </p:spPr>
        </p:cxnSp>
        <p:cxnSp>
          <p:nvCxnSpPr>
            <p:cNvPr id="84" name="AutoShape 87">
              <a:extLst>
                <a:ext uri="{FF2B5EF4-FFF2-40B4-BE49-F238E27FC236}">
                  <a16:creationId xmlns:a16="http://schemas.microsoft.com/office/drawing/2014/main" id="{3CDDFBD4-0EB0-BEA7-BF5E-63C15D3BC9DC}"/>
                </a:ext>
              </a:extLst>
            </p:cNvPr>
            <p:cNvCxnSpPr>
              <a:cxnSpLocks noChangeShapeType="1"/>
            </p:cNvCxnSpPr>
            <p:nvPr/>
          </p:nvCxnSpPr>
          <p:spPr bwMode="auto">
            <a:xfrm>
              <a:off x="4618857" y="4486121"/>
              <a:ext cx="549442" cy="0"/>
            </a:xfrm>
            <a:prstGeom prst="straightConnector1">
              <a:avLst/>
            </a:prstGeom>
            <a:grpFill/>
            <a:ln w="19050" cmpd="sng">
              <a:solidFill>
                <a:srgbClr val="006487"/>
              </a:solidFill>
              <a:round/>
              <a:headEnd type="none" w="med" len="med"/>
              <a:tailEnd type="none" w="med" len="med"/>
            </a:ln>
          </p:spPr>
        </p:cxnSp>
        <p:cxnSp>
          <p:nvCxnSpPr>
            <p:cNvPr id="85" name="AutoShape 88">
              <a:extLst>
                <a:ext uri="{FF2B5EF4-FFF2-40B4-BE49-F238E27FC236}">
                  <a16:creationId xmlns:a16="http://schemas.microsoft.com/office/drawing/2014/main" id="{EF17D1FD-05A9-4485-0B26-2FDF5CD7964E}"/>
                </a:ext>
              </a:extLst>
            </p:cNvPr>
            <p:cNvCxnSpPr>
              <a:cxnSpLocks noChangeShapeType="1"/>
            </p:cNvCxnSpPr>
            <p:nvPr/>
          </p:nvCxnSpPr>
          <p:spPr bwMode="auto">
            <a:xfrm>
              <a:off x="4618857" y="4992288"/>
              <a:ext cx="549442" cy="0"/>
            </a:xfrm>
            <a:prstGeom prst="straightConnector1">
              <a:avLst/>
            </a:prstGeom>
            <a:grpFill/>
            <a:ln w="19050" cmpd="sng">
              <a:solidFill>
                <a:srgbClr val="006487"/>
              </a:solidFill>
              <a:round/>
              <a:headEnd type="none" w="med" len="med"/>
              <a:tailEnd type="none" w="med" len="med"/>
            </a:ln>
          </p:spPr>
        </p:cxnSp>
        <p:cxnSp>
          <p:nvCxnSpPr>
            <p:cNvPr id="86" name="AutoShape 89">
              <a:extLst>
                <a:ext uri="{FF2B5EF4-FFF2-40B4-BE49-F238E27FC236}">
                  <a16:creationId xmlns:a16="http://schemas.microsoft.com/office/drawing/2014/main" id="{2DDB0767-1C6D-485B-903B-AB4BB3BBEAF6}"/>
                </a:ext>
              </a:extLst>
            </p:cNvPr>
            <p:cNvCxnSpPr>
              <a:cxnSpLocks noChangeShapeType="1"/>
            </p:cNvCxnSpPr>
            <p:nvPr/>
          </p:nvCxnSpPr>
          <p:spPr bwMode="auto">
            <a:xfrm>
              <a:off x="4618857" y="5471814"/>
              <a:ext cx="549442" cy="0"/>
            </a:xfrm>
            <a:prstGeom prst="straightConnector1">
              <a:avLst/>
            </a:prstGeom>
            <a:grpFill/>
            <a:ln w="19050" cmpd="sng">
              <a:solidFill>
                <a:srgbClr val="006487"/>
              </a:solidFill>
              <a:round/>
              <a:headEnd type="none" w="med" len="med"/>
              <a:tailEnd type="none" w="med" len="med"/>
            </a:ln>
          </p:spPr>
        </p:cxnSp>
        <p:sp>
          <p:nvSpPr>
            <p:cNvPr id="87" name="Rectangle 58">
              <a:extLst>
                <a:ext uri="{FF2B5EF4-FFF2-40B4-BE49-F238E27FC236}">
                  <a16:creationId xmlns:a16="http://schemas.microsoft.com/office/drawing/2014/main" id="{9C5EE61D-DEBF-9098-654F-AC86E7FC50BD}"/>
                </a:ext>
              </a:extLst>
            </p:cNvPr>
            <p:cNvSpPr>
              <a:spLocks noChangeArrowheads="1"/>
            </p:cNvSpPr>
            <p:nvPr/>
          </p:nvSpPr>
          <p:spPr bwMode="auto">
            <a:xfrm>
              <a:off x="4947063" y="3793473"/>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030-xxx </a:t>
              </a:r>
              <a:r>
                <a:rPr lang="de-DE" sz="1300" dirty="0" err="1">
                  <a:solidFill>
                    <a:schemeClr val="bg1"/>
                  </a:solidFill>
                  <a:latin typeface="Arial"/>
                  <a:ea typeface="Times New Roman"/>
                  <a:cs typeface="Times New Roman"/>
                </a:rPr>
                <a:t>Basi</a:t>
              </a:r>
              <a:r>
                <a:rPr lang="de-DE" sz="1300" dirty="0">
                  <a:solidFill>
                    <a:schemeClr val="bg1"/>
                  </a:solidFill>
                  <a:latin typeface="Arial"/>
                  <a:ea typeface="Times New Roman"/>
                  <a:cs typeface="Times New Roman"/>
                </a:rPr>
                <a:t> della </a:t>
              </a:r>
              <a:r>
                <a:rPr lang="de-DE" sz="1300" dirty="0" err="1">
                  <a:solidFill>
                    <a:schemeClr val="bg1"/>
                  </a:solidFill>
                  <a:latin typeface="Arial"/>
                  <a:ea typeface="Times New Roman"/>
                  <a:cs typeface="Times New Roman"/>
                </a:rPr>
                <a:t>programmazione</a:t>
              </a:r>
              <a:r>
                <a:rPr lang="de-DE" sz="1300" dirty="0">
                  <a:solidFill>
                    <a:schemeClr val="bg1"/>
                  </a:solidFill>
                  <a:latin typeface="Arial"/>
                  <a:ea typeface="Times New Roman"/>
                  <a:cs typeface="Times New Roman"/>
                </a:rPr>
                <a:t> di PLC</a:t>
              </a:r>
            </a:p>
          </p:txBody>
        </p:sp>
        <p:sp>
          <p:nvSpPr>
            <p:cNvPr id="88" name="Rectangle 60">
              <a:extLst>
                <a:ext uri="{FF2B5EF4-FFF2-40B4-BE49-F238E27FC236}">
                  <a16:creationId xmlns:a16="http://schemas.microsoft.com/office/drawing/2014/main" id="{2002A73E-3DF3-74C3-E4B8-76FE67BF60A1}"/>
                </a:ext>
              </a:extLst>
            </p:cNvPr>
            <p:cNvSpPr>
              <a:spLocks noChangeArrowheads="1"/>
            </p:cNvSpPr>
            <p:nvPr/>
          </p:nvSpPr>
          <p:spPr bwMode="auto">
            <a:xfrm>
              <a:off x="4947063" y="3313946"/>
              <a:ext cx="3600000" cy="400993"/>
            </a:xfrm>
            <a:prstGeom prst="rect">
              <a:avLst/>
            </a:prstGeom>
            <a:solidFill>
              <a:srgbClr val="00D7A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0" bIns="0" anchor="ctr" anchorCtr="0" upright="1">
              <a:noAutofit/>
            </a:bodyPr>
            <a:lstStyle/>
            <a:p>
              <a:pPr>
                <a:spcBef>
                  <a:spcPts val="600"/>
                </a:spcBef>
                <a:spcAft>
                  <a:spcPts val="0"/>
                </a:spcAft>
              </a:pPr>
              <a:r>
                <a:rPr lang="de-DE" sz="1300" dirty="0">
                  <a:solidFill>
                    <a:schemeClr val="tx1"/>
                  </a:solidFill>
                  <a:latin typeface="Arial"/>
                  <a:ea typeface="Times New Roman"/>
                  <a:cs typeface="Times New Roman"/>
                </a:rPr>
                <a:t>020-xxx </a:t>
              </a:r>
              <a:r>
                <a:rPr lang="de-DE" sz="1300" dirty="0" err="1">
                  <a:solidFill>
                    <a:schemeClr val="tx1"/>
                  </a:solidFill>
                  <a:latin typeface="Arial"/>
                  <a:ea typeface="Times New Roman"/>
                  <a:cs typeface="Times New Roman"/>
                </a:rPr>
                <a:t>Esempio</a:t>
              </a:r>
              <a:r>
                <a:rPr lang="de-DE" sz="1300" dirty="0">
                  <a:solidFill>
                    <a:schemeClr val="tx1"/>
                  </a:solidFill>
                  <a:latin typeface="Arial"/>
                  <a:ea typeface="Times New Roman"/>
                  <a:cs typeface="Times New Roman"/>
                </a:rPr>
                <a:t> di </a:t>
              </a:r>
              <a:r>
                <a:rPr lang="de-DE" sz="1300" dirty="0" err="1">
                  <a:solidFill>
                    <a:schemeClr val="tx1"/>
                  </a:solidFill>
                  <a:latin typeface="Arial"/>
                  <a:ea typeface="Times New Roman"/>
                  <a:cs typeface="Times New Roman"/>
                </a:rPr>
                <a:t>processo</a:t>
              </a:r>
              <a:endParaRPr lang="de-DE" sz="1300" dirty="0">
                <a:solidFill>
                  <a:schemeClr val="tx1"/>
                </a:solidFill>
                <a:latin typeface="Arial"/>
                <a:ea typeface="Times New Roman"/>
                <a:cs typeface="Times New Roman"/>
              </a:endParaRPr>
            </a:p>
          </p:txBody>
        </p:sp>
        <p:sp>
          <p:nvSpPr>
            <p:cNvPr id="89" name="Rectangle 61">
              <a:extLst>
                <a:ext uri="{FF2B5EF4-FFF2-40B4-BE49-F238E27FC236}">
                  <a16:creationId xmlns:a16="http://schemas.microsoft.com/office/drawing/2014/main" id="{5AE0043D-9B31-010A-31A1-E0BF97DED8E8}"/>
                </a:ext>
              </a:extLst>
            </p:cNvPr>
            <p:cNvSpPr>
              <a:spLocks noChangeArrowheads="1"/>
            </p:cNvSpPr>
            <p:nvPr/>
          </p:nvSpPr>
          <p:spPr bwMode="auto">
            <a:xfrm>
              <a:off x="4947063" y="2821100"/>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010-xxx </a:t>
              </a:r>
              <a:r>
                <a:rPr lang="de-DE" sz="1300" dirty="0" err="1">
                  <a:solidFill>
                    <a:schemeClr val="bg1"/>
                  </a:solidFill>
                  <a:latin typeface="Arial"/>
                  <a:ea typeface="Times New Roman"/>
                  <a:cs typeface="Times New Roman"/>
                </a:rPr>
                <a:t>Configurazione</a:t>
              </a:r>
              <a:r>
                <a:rPr lang="de-DE" sz="1300" dirty="0">
                  <a:solidFill>
                    <a:schemeClr val="bg1"/>
                  </a:solidFill>
                  <a:latin typeface="Arial"/>
                  <a:ea typeface="Times New Roman"/>
                  <a:cs typeface="Times New Roman"/>
                </a:rPr>
                <a:t> </a:t>
              </a:r>
              <a:r>
                <a:rPr lang="de-DE" sz="1300" dirty="0" err="1">
                  <a:solidFill>
                    <a:schemeClr val="bg1"/>
                  </a:solidFill>
                  <a:latin typeface="Arial"/>
                  <a:ea typeface="Times New Roman"/>
                  <a:cs typeface="Times New Roman"/>
                </a:rPr>
                <a:t>avanzata</a:t>
              </a:r>
              <a:endParaRPr lang="de-DE" sz="1300" dirty="0">
                <a:solidFill>
                  <a:schemeClr val="bg1"/>
                </a:solidFill>
                <a:latin typeface="Arial"/>
                <a:ea typeface="Times New Roman"/>
                <a:cs typeface="Times New Roman"/>
              </a:endParaRPr>
            </a:p>
          </p:txBody>
        </p:sp>
        <p:sp>
          <p:nvSpPr>
            <p:cNvPr id="90" name="Rectangle 62">
              <a:extLst>
                <a:ext uri="{FF2B5EF4-FFF2-40B4-BE49-F238E27FC236}">
                  <a16:creationId xmlns:a16="http://schemas.microsoft.com/office/drawing/2014/main" id="{909D970F-6B21-CDED-E868-2DECCAF60EBB}"/>
                </a:ext>
              </a:extLst>
            </p:cNvPr>
            <p:cNvSpPr>
              <a:spLocks noChangeArrowheads="1"/>
            </p:cNvSpPr>
            <p:nvPr/>
          </p:nvSpPr>
          <p:spPr bwMode="auto">
            <a:xfrm>
              <a:off x="4947063" y="4286318"/>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040-xxx </a:t>
              </a:r>
              <a:r>
                <a:rPr lang="de-DE" sz="1300" dirty="0" err="1">
                  <a:solidFill>
                    <a:schemeClr val="bg1"/>
                  </a:solidFill>
                  <a:latin typeface="Arial"/>
                  <a:ea typeface="Times New Roman"/>
                  <a:cs typeface="Times New Roman"/>
                </a:rPr>
                <a:t>Visualizzazione</a:t>
              </a:r>
              <a:endParaRPr lang="de-DE" sz="1300" dirty="0">
                <a:solidFill>
                  <a:schemeClr val="bg1"/>
                </a:solidFill>
                <a:latin typeface="Arial"/>
                <a:ea typeface="Times New Roman"/>
                <a:cs typeface="Times New Roman"/>
              </a:endParaRPr>
            </a:p>
          </p:txBody>
        </p:sp>
        <p:sp>
          <p:nvSpPr>
            <p:cNvPr id="91" name="Rectangle 63">
              <a:extLst>
                <a:ext uri="{FF2B5EF4-FFF2-40B4-BE49-F238E27FC236}">
                  <a16:creationId xmlns:a16="http://schemas.microsoft.com/office/drawing/2014/main" id="{A7FAE8C5-59C9-AD41-7850-AEAD44778365}"/>
                </a:ext>
              </a:extLst>
            </p:cNvPr>
            <p:cNvSpPr>
              <a:spLocks noChangeArrowheads="1"/>
            </p:cNvSpPr>
            <p:nvPr/>
          </p:nvSpPr>
          <p:spPr bwMode="auto">
            <a:xfrm>
              <a:off x="4947063" y="4779165"/>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050-xxx </a:t>
              </a:r>
              <a:r>
                <a:rPr lang="de-DE" sz="1300" dirty="0" err="1">
                  <a:solidFill>
                    <a:schemeClr val="bg1"/>
                  </a:solidFill>
                  <a:latin typeface="Arial"/>
                  <a:ea typeface="Times New Roman"/>
                  <a:cs typeface="Times New Roman"/>
                </a:rPr>
                <a:t>Programmazione</a:t>
              </a:r>
              <a:r>
                <a:rPr lang="de-DE" sz="1300" dirty="0">
                  <a:solidFill>
                    <a:schemeClr val="bg1"/>
                  </a:solidFill>
                  <a:latin typeface="Arial"/>
                  <a:ea typeface="Times New Roman"/>
                  <a:cs typeface="Times New Roman"/>
                </a:rPr>
                <a:t> </a:t>
              </a:r>
              <a:r>
                <a:rPr lang="de-DE" sz="1300" dirty="0" err="1">
                  <a:solidFill>
                    <a:schemeClr val="bg1"/>
                  </a:solidFill>
                  <a:latin typeface="Arial"/>
                  <a:ea typeface="Times New Roman"/>
                  <a:cs typeface="Times New Roman"/>
                </a:rPr>
                <a:t>avanzata</a:t>
              </a:r>
              <a:endParaRPr lang="de-DE" sz="1300" dirty="0">
                <a:solidFill>
                  <a:schemeClr val="bg1"/>
                </a:solidFill>
                <a:latin typeface="Arial"/>
                <a:ea typeface="Times New Roman"/>
                <a:cs typeface="Times New Roman"/>
              </a:endParaRPr>
            </a:p>
          </p:txBody>
        </p:sp>
        <p:sp>
          <p:nvSpPr>
            <p:cNvPr id="92" name="Rectangle 64">
              <a:extLst>
                <a:ext uri="{FF2B5EF4-FFF2-40B4-BE49-F238E27FC236}">
                  <a16:creationId xmlns:a16="http://schemas.microsoft.com/office/drawing/2014/main" id="{35981504-57B7-04A8-2910-EFDFD0AFAC83}"/>
                </a:ext>
              </a:extLst>
            </p:cNvPr>
            <p:cNvSpPr>
              <a:spLocks noChangeArrowheads="1"/>
            </p:cNvSpPr>
            <p:nvPr/>
          </p:nvSpPr>
          <p:spPr bwMode="auto">
            <a:xfrm>
              <a:off x="4947063" y="5272011"/>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060-xxx </a:t>
              </a:r>
              <a:r>
                <a:rPr lang="de-DE" sz="1300" dirty="0" err="1">
                  <a:solidFill>
                    <a:schemeClr val="bg1"/>
                  </a:solidFill>
                  <a:latin typeface="Arial"/>
                  <a:ea typeface="Times New Roman"/>
                  <a:cs typeface="Times New Roman"/>
                </a:rPr>
                <a:t>Azionamenti</a:t>
              </a:r>
              <a:endParaRPr lang="de-DE" sz="1300" dirty="0">
                <a:solidFill>
                  <a:schemeClr val="bg1"/>
                </a:solidFill>
                <a:latin typeface="Arial"/>
                <a:ea typeface="Times New Roman"/>
                <a:cs typeface="Times New Roman"/>
              </a:endParaRPr>
            </a:p>
          </p:txBody>
        </p:sp>
        <p:sp>
          <p:nvSpPr>
            <p:cNvPr id="93" name="Rectangle 65">
              <a:extLst>
                <a:ext uri="{FF2B5EF4-FFF2-40B4-BE49-F238E27FC236}">
                  <a16:creationId xmlns:a16="http://schemas.microsoft.com/office/drawing/2014/main" id="{87FBD645-946D-1146-A649-9D79D8CBF253}"/>
                </a:ext>
              </a:extLst>
            </p:cNvPr>
            <p:cNvSpPr>
              <a:spLocks noChangeArrowheads="1"/>
            </p:cNvSpPr>
            <p:nvPr/>
          </p:nvSpPr>
          <p:spPr bwMode="auto">
            <a:xfrm>
              <a:off x="4947063" y="5764857"/>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070-xxx </a:t>
              </a:r>
              <a:r>
                <a:rPr lang="de-DE" sz="1300" dirty="0" err="1">
                  <a:solidFill>
                    <a:schemeClr val="bg1"/>
                  </a:solidFill>
                  <a:latin typeface="Arial"/>
                  <a:ea typeface="Times New Roman"/>
                  <a:cs typeface="Times New Roman"/>
                </a:rPr>
                <a:t>Safety</a:t>
              </a:r>
              <a:endParaRPr lang="de-DE" sz="1300" dirty="0">
                <a:solidFill>
                  <a:schemeClr val="bg1"/>
                </a:solidFill>
                <a:latin typeface="Arial"/>
                <a:ea typeface="Times New Roman"/>
                <a:cs typeface="Times New Roman"/>
              </a:endParaRPr>
            </a:p>
          </p:txBody>
        </p:sp>
        <p:sp>
          <p:nvSpPr>
            <p:cNvPr id="94" name="Rectangle 66">
              <a:extLst>
                <a:ext uri="{FF2B5EF4-FFF2-40B4-BE49-F238E27FC236}">
                  <a16:creationId xmlns:a16="http://schemas.microsoft.com/office/drawing/2014/main" id="{F050D276-0379-A77C-64CA-000E105B79F4}"/>
                </a:ext>
              </a:extLst>
            </p:cNvPr>
            <p:cNvSpPr>
              <a:spLocks noChangeArrowheads="1"/>
            </p:cNvSpPr>
            <p:nvPr/>
          </p:nvSpPr>
          <p:spPr bwMode="auto">
            <a:xfrm>
              <a:off x="627063" y="3801940"/>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10800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100-xxx RFID</a:t>
              </a:r>
            </a:p>
          </p:txBody>
        </p:sp>
        <p:sp>
          <p:nvSpPr>
            <p:cNvPr id="95" name="Rectangle 67">
              <a:extLst>
                <a:ext uri="{FF2B5EF4-FFF2-40B4-BE49-F238E27FC236}">
                  <a16:creationId xmlns:a16="http://schemas.microsoft.com/office/drawing/2014/main" id="{1671ED83-3BE2-7896-2D67-E36DE5593540}"/>
                </a:ext>
              </a:extLst>
            </p:cNvPr>
            <p:cNvSpPr>
              <a:spLocks noChangeArrowheads="1"/>
            </p:cNvSpPr>
            <p:nvPr/>
          </p:nvSpPr>
          <p:spPr bwMode="auto">
            <a:xfrm>
              <a:off x="627063" y="3313946"/>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10800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090-xxx </a:t>
              </a:r>
              <a:r>
                <a:rPr lang="de-DE" sz="1300" dirty="0" err="1">
                  <a:solidFill>
                    <a:schemeClr val="bg1"/>
                  </a:solidFill>
                  <a:latin typeface="Arial"/>
                  <a:ea typeface="Times New Roman"/>
                  <a:cs typeface="Times New Roman"/>
                </a:rPr>
                <a:t>Comunicazione</a:t>
              </a:r>
              <a:r>
                <a:rPr lang="de-DE" sz="1300" dirty="0">
                  <a:solidFill>
                    <a:schemeClr val="bg1"/>
                  </a:solidFill>
                  <a:latin typeface="Arial"/>
                  <a:ea typeface="Times New Roman"/>
                  <a:cs typeface="Times New Roman"/>
                </a:rPr>
                <a:t> </a:t>
              </a:r>
              <a:r>
                <a:rPr lang="de-DE" sz="1300" dirty="0" err="1">
                  <a:solidFill>
                    <a:schemeClr val="bg1"/>
                  </a:solidFill>
                  <a:latin typeface="Arial"/>
                  <a:ea typeface="Times New Roman"/>
                  <a:cs typeface="Times New Roman"/>
                </a:rPr>
                <a:t>avanzata</a:t>
              </a:r>
              <a:endParaRPr lang="de-DE" sz="1300" dirty="0">
                <a:solidFill>
                  <a:schemeClr val="bg1"/>
                </a:solidFill>
                <a:latin typeface="Arial"/>
                <a:ea typeface="Times New Roman"/>
                <a:cs typeface="Times New Roman"/>
              </a:endParaRPr>
            </a:p>
          </p:txBody>
        </p:sp>
        <p:sp>
          <p:nvSpPr>
            <p:cNvPr id="96" name="Rectangle 68">
              <a:extLst>
                <a:ext uri="{FF2B5EF4-FFF2-40B4-BE49-F238E27FC236}">
                  <a16:creationId xmlns:a16="http://schemas.microsoft.com/office/drawing/2014/main" id="{EA3FFAF5-E474-9EBB-74EE-2BC2DAEE71E0}"/>
                </a:ext>
              </a:extLst>
            </p:cNvPr>
            <p:cNvSpPr>
              <a:spLocks noChangeArrowheads="1"/>
            </p:cNvSpPr>
            <p:nvPr/>
          </p:nvSpPr>
          <p:spPr bwMode="auto">
            <a:xfrm>
              <a:off x="627063" y="2821100"/>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10800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080-xxx </a:t>
              </a:r>
              <a:r>
                <a:rPr lang="de-DE" sz="1300" dirty="0" err="1">
                  <a:solidFill>
                    <a:schemeClr val="bg1"/>
                  </a:solidFill>
                  <a:latin typeface="Arial"/>
                  <a:ea typeface="Times New Roman"/>
                  <a:cs typeface="Times New Roman"/>
                </a:rPr>
                <a:t>Efficienza</a:t>
              </a:r>
              <a:r>
                <a:rPr lang="de-DE" sz="1300" dirty="0">
                  <a:solidFill>
                    <a:schemeClr val="bg1"/>
                  </a:solidFill>
                  <a:latin typeface="Arial"/>
                  <a:ea typeface="Times New Roman"/>
                  <a:cs typeface="Times New Roman"/>
                </a:rPr>
                <a:t> </a:t>
              </a:r>
              <a:r>
                <a:rPr lang="de-DE" sz="1300" dirty="0" err="1">
                  <a:solidFill>
                    <a:schemeClr val="bg1"/>
                  </a:solidFill>
                  <a:latin typeface="Arial"/>
                  <a:ea typeface="Times New Roman"/>
                  <a:cs typeface="Times New Roman"/>
                </a:rPr>
                <a:t>energetica</a:t>
              </a:r>
              <a:endParaRPr lang="de-DE" sz="1300" dirty="0">
                <a:solidFill>
                  <a:schemeClr val="bg1"/>
                </a:solidFill>
                <a:latin typeface="Arial"/>
                <a:ea typeface="Times New Roman"/>
                <a:cs typeface="Times New Roman"/>
              </a:endParaRPr>
            </a:p>
          </p:txBody>
        </p:sp>
        <p:sp>
          <p:nvSpPr>
            <p:cNvPr id="97" name="Rectangle 69">
              <a:extLst>
                <a:ext uri="{FF2B5EF4-FFF2-40B4-BE49-F238E27FC236}">
                  <a16:creationId xmlns:a16="http://schemas.microsoft.com/office/drawing/2014/main" id="{F5C501AB-0BAE-ACF1-60FD-07B122D174F0}"/>
                </a:ext>
              </a:extLst>
            </p:cNvPr>
            <p:cNvSpPr>
              <a:spLocks noChangeArrowheads="1"/>
            </p:cNvSpPr>
            <p:nvPr/>
          </p:nvSpPr>
          <p:spPr bwMode="auto">
            <a:xfrm>
              <a:off x="627063" y="4286318"/>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10800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110-xxx Vision</a:t>
              </a:r>
            </a:p>
          </p:txBody>
        </p:sp>
        <p:sp>
          <p:nvSpPr>
            <p:cNvPr id="98" name="Rectangle 70">
              <a:extLst>
                <a:ext uri="{FF2B5EF4-FFF2-40B4-BE49-F238E27FC236}">
                  <a16:creationId xmlns:a16="http://schemas.microsoft.com/office/drawing/2014/main" id="{7E49CC40-2152-7476-1E4B-110505FF528C}"/>
                </a:ext>
              </a:extLst>
            </p:cNvPr>
            <p:cNvSpPr>
              <a:spLocks noChangeArrowheads="1"/>
            </p:cNvSpPr>
            <p:nvPr/>
          </p:nvSpPr>
          <p:spPr bwMode="auto">
            <a:xfrm>
              <a:off x="627063" y="4779165"/>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10800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120-xxx </a:t>
              </a:r>
              <a:r>
                <a:rPr lang="de-DE" sz="1300" dirty="0" err="1">
                  <a:solidFill>
                    <a:schemeClr val="bg1"/>
                  </a:solidFill>
                  <a:latin typeface="Arial"/>
                  <a:ea typeface="Times New Roman"/>
                  <a:cs typeface="Times New Roman"/>
                </a:rPr>
                <a:t>Siwarex</a:t>
              </a:r>
              <a:endParaRPr lang="de-DE" sz="1300" dirty="0">
                <a:solidFill>
                  <a:schemeClr val="bg1"/>
                </a:solidFill>
                <a:latin typeface="Arial"/>
                <a:ea typeface="Times New Roman"/>
                <a:cs typeface="Times New Roman"/>
              </a:endParaRPr>
            </a:p>
          </p:txBody>
        </p:sp>
        <p:sp>
          <p:nvSpPr>
            <p:cNvPr id="99" name="Rectangle 71">
              <a:extLst>
                <a:ext uri="{FF2B5EF4-FFF2-40B4-BE49-F238E27FC236}">
                  <a16:creationId xmlns:a16="http://schemas.microsoft.com/office/drawing/2014/main" id="{D4FA1758-97BC-0AB6-A27A-CF22CDBDC447}"/>
                </a:ext>
              </a:extLst>
            </p:cNvPr>
            <p:cNvSpPr>
              <a:spLocks noChangeArrowheads="1"/>
            </p:cNvSpPr>
            <p:nvPr/>
          </p:nvSpPr>
          <p:spPr bwMode="auto">
            <a:xfrm>
              <a:off x="627063" y="5272011"/>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10800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130-xxx Server web</a:t>
              </a:r>
            </a:p>
          </p:txBody>
        </p:sp>
        <p:sp>
          <p:nvSpPr>
            <p:cNvPr id="100" name="Rectangle 72">
              <a:extLst>
                <a:ext uri="{FF2B5EF4-FFF2-40B4-BE49-F238E27FC236}">
                  <a16:creationId xmlns:a16="http://schemas.microsoft.com/office/drawing/2014/main" id="{7F0161A3-2A8D-7416-16DD-9381998A46AC}"/>
                </a:ext>
              </a:extLst>
            </p:cNvPr>
            <p:cNvSpPr>
              <a:spLocks noChangeArrowheads="1"/>
            </p:cNvSpPr>
            <p:nvPr/>
          </p:nvSpPr>
          <p:spPr bwMode="auto">
            <a:xfrm>
              <a:off x="627063" y="5757237"/>
              <a:ext cx="3600000" cy="400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108000" bIns="0" anchor="ctr" anchorCtr="0" upright="1">
              <a:noAutofit/>
            </a:bodyPr>
            <a:lstStyle/>
            <a:p>
              <a:pPr>
                <a:spcBef>
                  <a:spcPts val="600"/>
                </a:spcBef>
                <a:spcAft>
                  <a:spcPts val="0"/>
                </a:spcAft>
              </a:pPr>
              <a:r>
                <a:rPr lang="de-DE" sz="1300" dirty="0">
                  <a:solidFill>
                    <a:schemeClr val="bg1"/>
                  </a:solidFill>
                  <a:latin typeface="Arial"/>
                  <a:ea typeface="Times New Roman"/>
                  <a:cs typeface="Times New Roman"/>
                </a:rPr>
                <a:t>140-xxx Security</a:t>
              </a:r>
            </a:p>
          </p:txBody>
        </p:sp>
        <p:sp>
          <p:nvSpPr>
            <p:cNvPr id="101" name="Freeform 77">
              <a:extLst>
                <a:ext uri="{FF2B5EF4-FFF2-40B4-BE49-F238E27FC236}">
                  <a16:creationId xmlns:a16="http://schemas.microsoft.com/office/drawing/2014/main" id="{0140C9B8-FAD3-3C6A-FA83-B2B6CCE1528A}"/>
                </a:ext>
              </a:extLst>
            </p:cNvPr>
            <p:cNvSpPr>
              <a:spLocks/>
            </p:cNvSpPr>
            <p:nvPr/>
          </p:nvSpPr>
          <p:spPr bwMode="auto">
            <a:xfrm flipH="1">
              <a:off x="9037136" y="4224283"/>
              <a:ext cx="549442" cy="1149221"/>
            </a:xfrm>
            <a:custGeom>
              <a:avLst/>
              <a:gdLst>
                <a:gd name="T0" fmla="*/ 555 w 555"/>
                <a:gd name="T1" fmla="*/ 0 h 4320"/>
                <a:gd name="T2" fmla="*/ 555 w 555"/>
                <a:gd name="T3" fmla="*/ 4320 h 4320"/>
                <a:gd name="T4" fmla="*/ 0 w 555"/>
                <a:gd name="T5" fmla="*/ 4320 h 4320"/>
              </a:gdLst>
              <a:ahLst/>
              <a:cxnLst>
                <a:cxn ang="0">
                  <a:pos x="T0" y="T1"/>
                </a:cxn>
                <a:cxn ang="0">
                  <a:pos x="T2" y="T3"/>
                </a:cxn>
                <a:cxn ang="0">
                  <a:pos x="T4" y="T5"/>
                </a:cxn>
              </a:cxnLst>
              <a:rect l="0" t="0" r="r" b="b"/>
              <a:pathLst>
                <a:path w="555" h="4320">
                  <a:moveTo>
                    <a:pt x="555" y="0"/>
                  </a:moveTo>
                  <a:lnTo>
                    <a:pt x="555" y="4320"/>
                  </a:lnTo>
                  <a:lnTo>
                    <a:pt x="0" y="4320"/>
                  </a:lnTo>
                </a:path>
              </a:pathLst>
            </a:custGeom>
            <a:solidFill>
              <a:srgbClr val="FFFFFF"/>
            </a:solidFill>
            <a:ln w="19050" cmpd="sng">
              <a:solidFill>
                <a:srgbClr val="006487"/>
              </a:solidFill>
              <a:round/>
              <a:headEnd/>
              <a:tailEnd/>
            </a:ln>
          </p:spPr>
          <p:txBody>
            <a:bodyPr rot="0" vert="horz" wrap="square" lIns="108000" tIns="0" rIns="108000" bIns="0" anchor="ctr" anchorCtr="0" upright="1">
              <a:noAutofit/>
            </a:bodyPr>
            <a:lstStyle/>
            <a:p>
              <a:endParaRPr lang="de-DE" sz="1400" dirty="0">
                <a:solidFill>
                  <a:schemeClr val="bg1"/>
                </a:solidFill>
              </a:endParaRPr>
            </a:p>
          </p:txBody>
        </p:sp>
        <p:sp>
          <p:nvSpPr>
            <p:cNvPr id="102" name="Rectangle 65">
              <a:extLst>
                <a:ext uri="{FF2B5EF4-FFF2-40B4-BE49-F238E27FC236}">
                  <a16:creationId xmlns:a16="http://schemas.microsoft.com/office/drawing/2014/main" id="{B9A178B4-C39B-9E45-8545-83A13DF67ED8}"/>
                </a:ext>
              </a:extLst>
            </p:cNvPr>
            <p:cNvSpPr>
              <a:spLocks noChangeArrowheads="1"/>
            </p:cNvSpPr>
            <p:nvPr/>
          </p:nvSpPr>
          <p:spPr bwMode="auto">
            <a:xfrm>
              <a:off x="9311856" y="5012166"/>
              <a:ext cx="2403893" cy="720000"/>
            </a:xfrm>
            <a:prstGeom prst="rect">
              <a:avLst/>
            </a:prstGeom>
            <a:solidFill>
              <a:srgbClr val="E5E5E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0" bIns="0" anchor="ctr" anchorCtr="0" upright="1">
              <a:noAutofit/>
            </a:bodyPr>
            <a:lstStyle/>
            <a:p>
              <a:pPr>
                <a:spcBef>
                  <a:spcPts val="600"/>
                </a:spcBef>
                <a:spcAft>
                  <a:spcPts val="0"/>
                </a:spcAft>
              </a:pPr>
              <a:r>
                <a:rPr lang="de-DE" sz="1300" b="1" dirty="0">
                  <a:solidFill>
                    <a:schemeClr val="tx1"/>
                  </a:solidFill>
                  <a:latin typeface="Arial"/>
                  <a:ea typeface="Times New Roman"/>
                  <a:cs typeface="Times New Roman"/>
                </a:rPr>
                <a:t>020-100 </a:t>
              </a:r>
              <a:br>
                <a:rPr lang="de-DE" sz="1300" b="1" dirty="0">
                  <a:solidFill>
                    <a:schemeClr val="tx1"/>
                  </a:solidFill>
                  <a:latin typeface="Arial"/>
                  <a:ea typeface="Times New Roman"/>
                  <a:cs typeface="Times New Roman"/>
                </a:rPr>
              </a:br>
              <a:r>
                <a:rPr lang="de-DE" sz="1300" b="1" dirty="0" err="1">
                  <a:solidFill>
                    <a:schemeClr val="tx1"/>
                  </a:solidFill>
                  <a:latin typeface="Arial"/>
                  <a:ea typeface="Times New Roman"/>
                  <a:cs typeface="Times New Roman"/>
                </a:rPr>
                <a:t>Descrizione</a:t>
              </a:r>
              <a:r>
                <a:rPr lang="de-DE" sz="1300" b="1" dirty="0">
                  <a:solidFill>
                    <a:schemeClr val="tx1"/>
                  </a:solidFill>
                  <a:latin typeface="Arial"/>
                  <a:ea typeface="Times New Roman"/>
                  <a:cs typeface="Times New Roman"/>
                </a:rPr>
                <a:t> del </a:t>
              </a:r>
              <a:r>
                <a:rPr lang="de-DE" sz="1300" b="1" dirty="0" err="1">
                  <a:solidFill>
                    <a:schemeClr val="tx1"/>
                  </a:solidFill>
                  <a:latin typeface="Arial"/>
                  <a:ea typeface="Times New Roman"/>
                  <a:cs typeface="Times New Roman"/>
                </a:rPr>
                <a:t>processo</a:t>
              </a:r>
              <a:r>
                <a:rPr lang="de-DE" sz="1300" b="1" dirty="0">
                  <a:solidFill>
                    <a:schemeClr val="tx1"/>
                  </a:solidFill>
                  <a:latin typeface="Arial"/>
                  <a:ea typeface="Times New Roman"/>
                  <a:cs typeface="Times New Roman"/>
                </a:rPr>
                <a:t> </a:t>
              </a:r>
              <a:br>
                <a:rPr lang="de-DE" sz="1300" b="1" dirty="0">
                  <a:solidFill>
                    <a:schemeClr val="tx1"/>
                  </a:solidFill>
                  <a:latin typeface="Arial"/>
                  <a:ea typeface="Times New Roman"/>
                  <a:cs typeface="Times New Roman"/>
                </a:rPr>
              </a:br>
              <a:r>
                <a:rPr lang="de-DE" sz="1300" b="1" dirty="0">
                  <a:solidFill>
                    <a:schemeClr val="tx1"/>
                  </a:solidFill>
                  <a:latin typeface="Arial"/>
                  <a:ea typeface="Times New Roman"/>
                  <a:cs typeface="Times New Roman"/>
                </a:rPr>
                <a:t>„</a:t>
              </a:r>
              <a:r>
                <a:rPr lang="de-DE" sz="1300" b="1" dirty="0" err="1">
                  <a:solidFill>
                    <a:schemeClr val="tx1"/>
                  </a:solidFill>
                  <a:latin typeface="Arial"/>
                  <a:ea typeface="Times New Roman"/>
                  <a:cs typeface="Times New Roman"/>
                </a:rPr>
                <a:t>Stazione</a:t>
              </a:r>
              <a:r>
                <a:rPr lang="de-DE" sz="1300" b="1" dirty="0">
                  <a:solidFill>
                    <a:schemeClr val="tx1"/>
                  </a:solidFill>
                  <a:latin typeface="Arial"/>
                  <a:ea typeface="Times New Roman"/>
                  <a:cs typeface="Times New Roman"/>
                </a:rPr>
                <a:t> di </a:t>
              </a:r>
              <a:r>
                <a:rPr lang="de-DE" sz="1300" b="1" dirty="0" err="1">
                  <a:solidFill>
                    <a:schemeClr val="tx1"/>
                  </a:solidFill>
                  <a:latin typeface="Arial"/>
                  <a:ea typeface="Times New Roman"/>
                  <a:cs typeface="Times New Roman"/>
                </a:rPr>
                <a:t>smistamento</a:t>
              </a:r>
              <a:r>
                <a:rPr lang="de-DE" sz="1300" b="1" dirty="0">
                  <a:solidFill>
                    <a:schemeClr val="tx1"/>
                  </a:solidFill>
                  <a:latin typeface="Arial"/>
                  <a:ea typeface="Times New Roman"/>
                  <a:cs typeface="Times New Roman"/>
                </a:rPr>
                <a:t>“</a:t>
              </a:r>
            </a:p>
          </p:txBody>
        </p:sp>
        <p:sp>
          <p:nvSpPr>
            <p:cNvPr id="103" name="Rectangle 60">
              <a:extLst>
                <a:ext uri="{FF2B5EF4-FFF2-40B4-BE49-F238E27FC236}">
                  <a16:creationId xmlns:a16="http://schemas.microsoft.com/office/drawing/2014/main" id="{689894B7-93AA-A066-EA76-57572B684A20}"/>
                </a:ext>
              </a:extLst>
            </p:cNvPr>
            <p:cNvSpPr>
              <a:spLocks noChangeArrowheads="1"/>
            </p:cNvSpPr>
            <p:nvPr/>
          </p:nvSpPr>
          <p:spPr bwMode="auto">
            <a:xfrm>
              <a:off x="8827603" y="3860800"/>
              <a:ext cx="2175014" cy="936000"/>
            </a:xfrm>
            <a:prstGeom prst="rect">
              <a:avLst/>
            </a:prstGeom>
            <a:solidFill>
              <a:srgbClr val="00D7A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8000" tIns="0" rIns="0" bIns="0" anchor="ctr" anchorCtr="0" upright="1">
              <a:noAutofit/>
            </a:bodyPr>
            <a:lstStyle/>
            <a:p>
              <a:pPr>
                <a:spcBef>
                  <a:spcPts val="600"/>
                </a:spcBef>
                <a:spcAft>
                  <a:spcPts val="0"/>
                </a:spcAft>
              </a:pPr>
              <a:r>
                <a:rPr lang="de-DE" b="1" dirty="0">
                  <a:solidFill>
                    <a:schemeClr val="tx1"/>
                  </a:solidFill>
                  <a:latin typeface="Arial"/>
                  <a:ea typeface="Times New Roman"/>
                  <a:cs typeface="Times New Roman"/>
                </a:rPr>
                <a:t>020-xxx </a:t>
              </a:r>
              <a:br>
                <a:rPr lang="de-DE" b="1" dirty="0">
                  <a:solidFill>
                    <a:schemeClr val="tx1"/>
                  </a:solidFill>
                  <a:latin typeface="Arial"/>
                  <a:ea typeface="Times New Roman"/>
                  <a:cs typeface="Times New Roman"/>
                </a:rPr>
              </a:br>
              <a:r>
                <a:rPr lang="de-DE" b="1" dirty="0" err="1">
                  <a:solidFill>
                    <a:schemeClr val="tx1"/>
                  </a:solidFill>
                  <a:latin typeface="Arial"/>
                  <a:ea typeface="Times New Roman"/>
                  <a:cs typeface="Times New Roman"/>
                </a:rPr>
                <a:t>Esempio</a:t>
              </a:r>
              <a:r>
                <a:rPr lang="de-DE" b="1" dirty="0">
                  <a:solidFill>
                    <a:schemeClr val="tx1"/>
                  </a:solidFill>
                  <a:latin typeface="Arial"/>
                  <a:ea typeface="Times New Roman"/>
                  <a:cs typeface="Times New Roman"/>
                </a:rPr>
                <a:t> di </a:t>
              </a:r>
              <a:r>
                <a:rPr lang="de-DE" b="1" dirty="0" err="1">
                  <a:solidFill>
                    <a:schemeClr val="tx1"/>
                  </a:solidFill>
                  <a:latin typeface="Arial"/>
                  <a:ea typeface="Times New Roman"/>
                  <a:cs typeface="Times New Roman"/>
                </a:rPr>
                <a:t>processo</a:t>
              </a:r>
              <a:endParaRPr lang="de-DE" b="1" dirty="0">
                <a:solidFill>
                  <a:schemeClr val="tx1"/>
                </a:solidFill>
                <a:latin typeface="Arial"/>
                <a:ea typeface="Times New Roman"/>
                <a:cs typeface="Times New Roman"/>
              </a:endParaRPr>
            </a:p>
          </p:txBody>
        </p:sp>
        <p:cxnSp>
          <p:nvCxnSpPr>
            <p:cNvPr id="104" name="Gewinkelte Verbindung 43">
              <a:extLst>
                <a:ext uri="{FF2B5EF4-FFF2-40B4-BE49-F238E27FC236}">
                  <a16:creationId xmlns:a16="http://schemas.microsoft.com/office/drawing/2014/main" id="{A781DE63-77AF-029E-5A05-C2A7C54FE463}"/>
                </a:ext>
              </a:extLst>
            </p:cNvPr>
            <p:cNvCxnSpPr>
              <a:stCxn id="88" idx="3"/>
              <a:endCxn id="103" idx="0"/>
            </p:cNvCxnSpPr>
            <p:nvPr/>
          </p:nvCxnSpPr>
          <p:spPr bwMode="auto">
            <a:xfrm>
              <a:off x="8547063" y="3514443"/>
              <a:ext cx="1368047" cy="346357"/>
            </a:xfrm>
            <a:prstGeom prst="bentConnector2">
              <a:avLst/>
            </a:prstGeom>
            <a:grpFill/>
            <a:ln w="38100" cap="flat" cmpd="sng" algn="ctr">
              <a:solidFill>
                <a:srgbClr val="00D7A0"/>
              </a:solidFill>
              <a:prstDash val="solid"/>
              <a:round/>
              <a:headEnd type="none" w="med" len="med"/>
              <a:tailEnd type="triangle" w="lg" len="lg"/>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custDataLst>
      <p:tags r:id="rId1"/>
    </p:custDataLst>
    <p:extLst>
      <p:ext uri="{BB962C8B-B14F-4D97-AF65-F5344CB8AC3E}">
        <p14:creationId xmlns:p14="http://schemas.microsoft.com/office/powerpoint/2010/main" val="322839225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8"/>
          <p:cNvSpPr>
            <a:spLocks noGrp="1" noChangeArrowheads="1"/>
          </p:cNvSpPr>
          <p:nvPr>
            <p:ph type="title"/>
          </p:nvPr>
        </p:nvSpPr>
        <p:spPr/>
        <p:txBody>
          <a:bodyPr/>
          <a:lstStyle/>
          <a:p>
            <a:r>
              <a:rPr lang="de-DE" dirty="0" err="1"/>
              <a:t>Documentazione</a:t>
            </a:r>
            <a:r>
              <a:rPr lang="de-DE" dirty="0"/>
              <a:t> per </a:t>
            </a:r>
            <a:r>
              <a:rPr lang="de-DE" dirty="0" err="1"/>
              <a:t>corsisti</a:t>
            </a:r>
            <a:r>
              <a:rPr lang="de-DE" dirty="0"/>
              <a:t>/</a:t>
            </a:r>
            <a:r>
              <a:rPr lang="de-DE" dirty="0" err="1"/>
              <a:t>formatori</a:t>
            </a:r>
            <a:r>
              <a:rPr lang="de-DE" dirty="0"/>
              <a:t> TIA Portal</a:t>
            </a:r>
            <a:br>
              <a:rPr lang="de-DE" dirty="0"/>
            </a:br>
            <a:r>
              <a:rPr lang="de-DE" dirty="0" err="1"/>
              <a:t>Descrizione</a:t>
            </a:r>
            <a:r>
              <a:rPr lang="de-DE" dirty="0"/>
              <a:t> del </a:t>
            </a:r>
            <a:r>
              <a:rPr lang="de-DE" dirty="0" err="1"/>
              <a:t>processo</a:t>
            </a:r>
            <a:endParaRPr lang="de-DE" dirty="0"/>
          </a:p>
        </p:txBody>
      </p:sp>
      <p:sp>
        <p:nvSpPr>
          <p:cNvPr id="6" name="Inhaltsplatzhalter 5"/>
          <p:cNvSpPr>
            <a:spLocks noGrp="1"/>
          </p:cNvSpPr>
          <p:nvPr>
            <p:ph idx="1"/>
          </p:nvPr>
        </p:nvSpPr>
        <p:spPr>
          <a:xfrm>
            <a:off x="411376" y="1989138"/>
            <a:ext cx="11375024" cy="4177662"/>
          </a:xfrm>
        </p:spPr>
        <p:txBody>
          <a:bodyPr/>
          <a:lstStyle/>
          <a:p>
            <a:pPr lvl="1">
              <a:spcBef>
                <a:spcPts val="600"/>
              </a:spcBef>
            </a:pPr>
            <a:r>
              <a:rPr lang="it-IT" dirty="0"/>
              <a:t>Impianto di smistamento automatizzato per la separazione di componenti in plastica da componenti di metallo</a:t>
            </a:r>
          </a:p>
          <a:p>
            <a:pPr lvl="1">
              <a:spcBef>
                <a:spcPts val="600"/>
              </a:spcBef>
            </a:pPr>
            <a:r>
              <a:rPr lang="it-IT" dirty="0"/>
              <a:t>Attraverso uno scivolo viene immesso un componente sul nastro trasportatore </a:t>
            </a:r>
            <a:r>
              <a:rPr lang="it-IT" dirty="0">
                <a:sym typeface="Wingdings" panose="05000000000000000000" pitchFamily="2" charset="2"/>
              </a:rPr>
              <a:t></a:t>
            </a:r>
            <a:r>
              <a:rPr lang="it-IT" dirty="0"/>
              <a:t> Rilevato il componente, il nastro trasportatore si avvia</a:t>
            </a:r>
          </a:p>
          <a:p>
            <a:pPr lvl="1">
              <a:spcBef>
                <a:spcPts val="600"/>
              </a:spcBef>
            </a:pPr>
            <a:r>
              <a:rPr lang="it-IT" dirty="0"/>
              <a:t>Componente in metallo (grigio): </a:t>
            </a:r>
            <a:br>
              <a:rPr lang="it-IT" dirty="0"/>
            </a:br>
            <a:r>
              <a:rPr lang="it-IT" dirty="0"/>
              <a:t>trasporto fino all’altezza del contenitore per il metallo, </a:t>
            </a:r>
            <a:br>
              <a:rPr lang="it-IT" dirty="0"/>
            </a:br>
            <a:r>
              <a:rPr lang="it-IT" dirty="0"/>
              <a:t>il cilindro lo spinge nel contenitore</a:t>
            </a:r>
          </a:p>
          <a:p>
            <a:pPr lvl="1">
              <a:spcBef>
                <a:spcPts val="600"/>
              </a:spcBef>
            </a:pPr>
            <a:r>
              <a:rPr lang="it-IT" dirty="0"/>
              <a:t>Componente non in metallo (arancione): </a:t>
            </a:r>
            <a:br>
              <a:rPr lang="it-IT" dirty="0"/>
            </a:br>
            <a:r>
              <a:rPr lang="it-IT" dirty="0"/>
              <a:t>trasporto fino alla fine del nastro trasportatore, </a:t>
            </a:r>
            <a:br>
              <a:rPr lang="it-IT" dirty="0"/>
            </a:br>
            <a:r>
              <a:rPr lang="it-IT" dirty="0"/>
              <a:t>qui il componente cade nel contenitore per la plastica. </a:t>
            </a:r>
          </a:p>
          <a:p>
            <a:pPr lvl="1">
              <a:spcBef>
                <a:spcPts val="600"/>
              </a:spcBef>
            </a:pPr>
            <a:r>
              <a:rPr lang="it-IT" dirty="0"/>
              <a:t>Non appena un componente viene smistato, </a:t>
            </a:r>
            <a:br>
              <a:rPr lang="it-IT" dirty="0"/>
            </a:br>
            <a:r>
              <a:rPr lang="it-IT" dirty="0"/>
              <a:t>è possibile immettere il componente successivo</a:t>
            </a:r>
          </a:p>
          <a:p>
            <a:pPr lvl="1">
              <a:spcBef>
                <a:spcPts val="600"/>
              </a:spcBef>
            </a:pPr>
            <a:endParaRPr lang="fr-FR" dirty="0"/>
          </a:p>
        </p:txBody>
      </p:sp>
      <p:sp>
        <p:nvSpPr>
          <p:cNvPr id="7" name="Fußzeilenplatzhalter 6"/>
          <p:cNvSpPr>
            <a:spLocks noGrp="1"/>
          </p:cNvSpPr>
          <p:nvPr>
            <p:ph type="ftr" sz="quarter" idx="10"/>
          </p:nvPr>
        </p:nvSpPr>
        <p:spPr/>
        <p:txBody>
          <a:bodyPr/>
          <a:lstStyle/>
          <a:p>
            <a:r>
              <a:rPr lang="it-IT"/>
              <a:t>Senza restrizione | © Siemens 2023 | Versione 08/2023</a:t>
            </a:r>
            <a:endParaRPr lang="de-DE" dirty="0"/>
          </a:p>
        </p:txBody>
      </p:sp>
      <p:sp>
        <p:nvSpPr>
          <p:cNvPr id="8" name="Foliennummernplatzhalter 7"/>
          <p:cNvSpPr>
            <a:spLocks noGrp="1"/>
          </p:cNvSpPr>
          <p:nvPr>
            <p:ph type="sldNum" sz="quarter" idx="11"/>
          </p:nvPr>
        </p:nvSpPr>
        <p:spPr/>
        <p:txBody>
          <a:bodyPr/>
          <a:lstStyle/>
          <a:p>
            <a:r>
              <a:rPr lang="de-DE" dirty="0"/>
              <a:t>Page </a:t>
            </a:r>
            <a:fld id="{99E26495-FA13-4534-B451-FB78AC0E3177}" type="slidenum">
              <a:rPr lang="de-DE" smtClean="0"/>
              <a:pPr/>
              <a:t>4</a:t>
            </a:fld>
            <a:endParaRPr lang="de-DE" dirty="0"/>
          </a:p>
        </p:txBody>
      </p:sp>
      <p:sp>
        <p:nvSpPr>
          <p:cNvPr id="4" name="Rectangle 10"/>
          <p:cNvSpPr>
            <a:spLocks noChangeArrowheads="1"/>
          </p:cNvSpPr>
          <p:nvPr/>
        </p:nvSpPr>
        <p:spPr bwMode="auto">
          <a:xfrm>
            <a:off x="410400" y="1414800"/>
            <a:ext cx="11376000" cy="432000"/>
          </a:xfrm>
          <a:prstGeom prst="rect">
            <a:avLst/>
          </a:prstGeom>
          <a:solidFill>
            <a:srgbClr val="000028"/>
          </a:solidFill>
          <a:ln w="9525" algn="ctr">
            <a:noFill/>
            <a:miter lim="800000"/>
            <a:headEnd/>
            <a:tailEnd/>
          </a:ln>
          <a:effectLst/>
        </p:spPr>
        <p:txBody>
          <a:bodyPr lIns="108000" tIns="0" rIns="72000" bIns="0" anchor="ctr"/>
          <a:lstStyle/>
          <a:p>
            <a:pPr algn="l" rtl="0">
              <a:spcBef>
                <a:spcPts val="0"/>
              </a:spcBef>
            </a:pPr>
            <a:r>
              <a:rPr lang="de-DE" b="1" i="0" u="none" baseline="0" dirty="0">
                <a:solidFill>
                  <a:schemeClr val="bg1"/>
                </a:solidFill>
              </a:rPr>
              <a:t>020-100 </a:t>
            </a:r>
            <a:r>
              <a:rPr lang="de-DE" b="1" i="0" u="none" baseline="0" dirty="0" err="1">
                <a:solidFill>
                  <a:schemeClr val="bg1"/>
                </a:solidFill>
              </a:rPr>
              <a:t>Descrizione</a:t>
            </a:r>
            <a:r>
              <a:rPr lang="de-DE" b="1" i="0" u="none" baseline="0" dirty="0">
                <a:solidFill>
                  <a:schemeClr val="bg1"/>
                </a:solidFill>
              </a:rPr>
              <a:t> del </a:t>
            </a:r>
            <a:r>
              <a:rPr lang="de-DE" b="1" i="0" u="none" baseline="0" dirty="0" err="1">
                <a:solidFill>
                  <a:schemeClr val="bg1"/>
                </a:solidFill>
              </a:rPr>
              <a:t>processo</a:t>
            </a:r>
            <a:r>
              <a:rPr lang="de-DE" b="1" i="0" u="none" baseline="0" dirty="0">
                <a:solidFill>
                  <a:schemeClr val="bg1"/>
                </a:solidFill>
              </a:rPr>
              <a:t> “</a:t>
            </a:r>
            <a:r>
              <a:rPr lang="de-DE" b="1" i="0" u="none" baseline="0" dirty="0" err="1">
                <a:solidFill>
                  <a:schemeClr val="bg1"/>
                </a:solidFill>
              </a:rPr>
              <a:t>Stazione</a:t>
            </a:r>
            <a:r>
              <a:rPr lang="de-DE" b="1" i="0" u="none" baseline="0" dirty="0">
                <a:solidFill>
                  <a:schemeClr val="bg1"/>
                </a:solidFill>
              </a:rPr>
              <a:t> di </a:t>
            </a:r>
            <a:r>
              <a:rPr lang="de-DE" b="1" i="0" u="none" baseline="0" dirty="0" err="1">
                <a:solidFill>
                  <a:schemeClr val="bg1"/>
                </a:solidFill>
              </a:rPr>
              <a:t>smistamento</a:t>
            </a:r>
            <a:r>
              <a:rPr lang="de-DE" b="1" i="0" u="none" baseline="0" dirty="0">
                <a:solidFill>
                  <a:schemeClr val="bg1"/>
                </a:solidFill>
              </a:rPr>
              <a:t>”</a:t>
            </a:r>
          </a:p>
        </p:txBody>
      </p:sp>
      <p:pic>
        <p:nvPicPr>
          <p:cNvPr id="9" name="Grafik 8" descr="capture_010_09102014_151535_2.png"/>
          <p:cNvPicPr/>
          <p:nvPr/>
        </p:nvPicPr>
        <p:blipFill>
          <a:blip r:embed="rId4" cstate="print"/>
          <a:stretch>
            <a:fillRect/>
          </a:stretch>
        </p:blipFill>
        <p:spPr>
          <a:xfrm>
            <a:off x="6352861" y="4724592"/>
            <a:ext cx="5470950" cy="1104682"/>
          </a:xfrm>
          <a:prstGeom prst="rect">
            <a:avLst/>
          </a:prstGeom>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2861" y="2920234"/>
            <a:ext cx="5470950" cy="17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3937542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8"/>
          <p:cNvSpPr>
            <a:spLocks noGrp="1" noChangeArrowheads="1"/>
          </p:cNvSpPr>
          <p:nvPr>
            <p:ph type="title"/>
          </p:nvPr>
        </p:nvSpPr>
        <p:spPr/>
        <p:txBody>
          <a:bodyPr/>
          <a:lstStyle/>
          <a:p>
            <a:r>
              <a:rPr lang="de-DE" dirty="0" err="1"/>
              <a:t>Documentazione</a:t>
            </a:r>
            <a:r>
              <a:rPr lang="de-DE" dirty="0"/>
              <a:t> per </a:t>
            </a:r>
            <a:r>
              <a:rPr lang="de-DE" dirty="0" err="1"/>
              <a:t>corsisti</a:t>
            </a:r>
            <a:r>
              <a:rPr lang="de-DE" dirty="0"/>
              <a:t>/</a:t>
            </a:r>
            <a:r>
              <a:rPr lang="de-DE" dirty="0" err="1"/>
              <a:t>formatori</a:t>
            </a:r>
            <a:r>
              <a:rPr lang="de-DE" dirty="0"/>
              <a:t> TIA Portal</a:t>
            </a:r>
            <a:br>
              <a:rPr lang="de-DE" dirty="0"/>
            </a:br>
            <a:r>
              <a:rPr lang="de-DE" dirty="0" err="1"/>
              <a:t>Elenco</a:t>
            </a:r>
            <a:r>
              <a:rPr lang="de-DE" dirty="0"/>
              <a:t> di </a:t>
            </a:r>
            <a:r>
              <a:rPr lang="de-DE" dirty="0" err="1"/>
              <a:t>assegnazione</a:t>
            </a:r>
            <a:endParaRPr lang="de-DE" dirty="0"/>
          </a:p>
        </p:txBody>
      </p:sp>
      <p:sp>
        <p:nvSpPr>
          <p:cNvPr id="7" name="Fußzeilenplatzhalter 6"/>
          <p:cNvSpPr>
            <a:spLocks noGrp="1"/>
          </p:cNvSpPr>
          <p:nvPr>
            <p:ph type="ftr" sz="quarter" idx="10"/>
          </p:nvPr>
        </p:nvSpPr>
        <p:spPr/>
        <p:txBody>
          <a:bodyPr/>
          <a:lstStyle/>
          <a:p>
            <a:r>
              <a:rPr lang="it-IT"/>
              <a:t>Senza restrizione | © Siemens 2023 | Versione 08/2023</a:t>
            </a:r>
            <a:endParaRPr lang="de-DE" dirty="0"/>
          </a:p>
        </p:txBody>
      </p:sp>
      <p:sp>
        <p:nvSpPr>
          <p:cNvPr id="9" name="Foliennummernplatzhalter 8"/>
          <p:cNvSpPr>
            <a:spLocks noGrp="1"/>
          </p:cNvSpPr>
          <p:nvPr>
            <p:ph type="sldNum" sz="quarter" idx="11"/>
          </p:nvPr>
        </p:nvSpPr>
        <p:spPr/>
        <p:txBody>
          <a:bodyPr/>
          <a:lstStyle/>
          <a:p>
            <a:r>
              <a:rPr lang="de-DE" dirty="0"/>
              <a:t>Page </a:t>
            </a:r>
            <a:fld id="{99E26495-FA13-4534-B451-FB78AC0E3177}" type="slidenum">
              <a:rPr lang="de-DE" smtClean="0"/>
              <a:pPr/>
              <a:t>5</a:t>
            </a:fld>
            <a:endParaRPr lang="de-DE" dirty="0"/>
          </a:p>
        </p:txBody>
      </p:sp>
      <p:graphicFrame>
        <p:nvGraphicFramePr>
          <p:cNvPr id="3" name="Inhaltsplatzhalter 2"/>
          <p:cNvGraphicFramePr>
            <a:graphicFrameLocks noGrp="1"/>
          </p:cNvGraphicFramePr>
          <p:nvPr>
            <p:ph idx="4294967295"/>
            <p:extLst>
              <p:ext uri="{D42A27DB-BD31-4B8C-83A1-F6EECF244321}">
                <p14:modId xmlns:p14="http://schemas.microsoft.com/office/powerpoint/2010/main" val="1812566334"/>
              </p:ext>
            </p:extLst>
          </p:nvPr>
        </p:nvGraphicFramePr>
        <p:xfrm>
          <a:off x="410400" y="1984375"/>
          <a:ext cx="5471984" cy="4215903"/>
        </p:xfrm>
        <a:graphic>
          <a:graphicData uri="http://schemas.openxmlformats.org/drawingml/2006/table">
            <a:tbl>
              <a:tblPr firstRow="1" bandRow="1">
                <a:tableStyleId>{5C22544A-7EE6-4342-B048-85BDC9FD1C3A}</a:tableStyleId>
              </a:tblPr>
              <a:tblGrid>
                <a:gridCol w="719992">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44000">
                  <a:extLst>
                    <a:ext uri="{9D8B030D-6E8A-4147-A177-3AD203B41FA5}">
                      <a16:colId xmlns:a16="http://schemas.microsoft.com/office/drawing/2014/main" val="20002"/>
                    </a:ext>
                  </a:extLst>
                </a:gridCol>
                <a:gridCol w="2412000">
                  <a:extLst>
                    <a:ext uri="{9D8B030D-6E8A-4147-A177-3AD203B41FA5}">
                      <a16:colId xmlns:a16="http://schemas.microsoft.com/office/drawing/2014/main" val="20003"/>
                    </a:ext>
                  </a:extLst>
                </a:gridCol>
                <a:gridCol w="719992">
                  <a:extLst>
                    <a:ext uri="{9D8B030D-6E8A-4147-A177-3AD203B41FA5}">
                      <a16:colId xmlns:a16="http://schemas.microsoft.com/office/drawing/2014/main" val="20004"/>
                    </a:ext>
                  </a:extLst>
                </a:gridCol>
              </a:tblGrid>
              <a:tr h="414000">
                <a:tc>
                  <a:txBody>
                    <a:bodyPr/>
                    <a:lstStyle/>
                    <a:p>
                      <a:pPr algn="ctr" rtl="0">
                        <a:lnSpc>
                          <a:spcPct val="110000"/>
                        </a:lnSpc>
                        <a:spcBef>
                          <a:spcPts val="0"/>
                        </a:spcBef>
                        <a:spcAft>
                          <a:spcPts val="0"/>
                        </a:spcAft>
                      </a:pPr>
                      <a:r>
                        <a:rPr lang="de-DE" sz="1000" b="1" i="0" u="none" baseline="0" dirty="0">
                          <a:effectLst/>
                          <a:latin typeface="Arial" panose="020B0604020202020204" pitchFamily="34" charset="0"/>
                          <a:ea typeface="Times New Roman" panose="02020603050405020304" pitchFamily="18" charset="0"/>
                          <a:cs typeface="Times New Roman" panose="02020603050405020304" pitchFamily="18" charset="0"/>
                        </a:rPr>
                        <a:t>DI</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0"/>
                        </a:spcBef>
                        <a:spcAft>
                          <a:spcPts val="0"/>
                        </a:spcAft>
                      </a:pPr>
                      <a:r>
                        <a:rPr lang="de-DE" sz="1000" b="1" i="0" u="none" baseline="0" dirty="0" err="1">
                          <a:effectLst/>
                          <a:latin typeface="Arial" panose="020B0604020202020204" pitchFamily="34" charset="0"/>
                          <a:ea typeface="Times New Roman" panose="02020603050405020304" pitchFamily="18" charset="0"/>
                          <a:cs typeface="Times New Roman" panose="02020603050405020304" pitchFamily="18" charset="0"/>
                        </a:rPr>
                        <a:t>Tipo</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0"/>
                        </a:spcBef>
                        <a:spcAft>
                          <a:spcPts val="0"/>
                        </a:spcAft>
                      </a:pPr>
                      <a:r>
                        <a:rPr lang="de-DE" sz="1000" b="1" i="0" u="none" baseline="0" dirty="0" err="1">
                          <a:effectLst/>
                          <a:latin typeface="Arial" panose="020B0604020202020204" pitchFamily="34" charset="0"/>
                          <a:ea typeface="Times New Roman" panose="02020603050405020304" pitchFamily="18" charset="0"/>
                          <a:cs typeface="Times New Roman" panose="02020603050405020304" pitchFamily="18" charset="0"/>
                        </a:rPr>
                        <a:t>Identificazione</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l" rtl="0">
                        <a:lnSpc>
                          <a:spcPct val="110000"/>
                        </a:lnSpc>
                        <a:spcBef>
                          <a:spcPts val="0"/>
                        </a:spcBef>
                        <a:spcAft>
                          <a:spcPts val="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Funzione</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0"/>
                        </a:spcBef>
                        <a:spcAft>
                          <a:spcPts val="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NC/NO</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B w="28575" cap="flat" cmpd="sng" algn="ctr">
                      <a:solidFill>
                        <a:srgbClr val="66667E"/>
                      </a:solidFill>
                      <a:prstDash val="solid"/>
                      <a:round/>
                      <a:headEnd type="none" w="med" len="med"/>
                      <a:tailEnd type="none" w="med" len="med"/>
                    </a:lnB>
                    <a:solidFill>
                      <a:srgbClr val="66667E"/>
                    </a:solidFill>
                  </a:tcPr>
                </a:tc>
                <a:extLst>
                  <a:ext uri="{0D108BD9-81ED-4DB2-BD59-A6C34878D82A}">
                    <a16:rowId xmlns:a16="http://schemas.microsoft.com/office/drawing/2014/main" val="10000"/>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0.0</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BOOL</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-A1</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Segnalazione ARRESTO D’EMERGENZA OK</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NC</a:t>
                      </a:r>
                      <a:endParaRPr lang="de-DE" sz="1000" b="1"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1"/>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0.1</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-K0</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Impianto</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“ON”</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NO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2"/>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0.2</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-S0</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Selettore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modo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operativo</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Manuale /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Automatico</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Manuale = 0</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3"/>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0.3</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-S1</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Tasto di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avvio</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automatico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NO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4"/>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0.4</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-S2</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Tasto di arresto automatico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NC</a:t>
                      </a:r>
                      <a:endParaRPr lang="de-DE" sz="1000" b="1"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5"/>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0.5</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-B1</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Sensore cilindro M4 inserito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NO</a:t>
                      </a: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6"/>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0.6</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-B2</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Sensore cilindro M4 inserito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1" i="0" u="none" baseline="0" dirty="0">
                          <a:effectLst/>
                          <a:latin typeface="Arial" panose="020B0604020202020204" pitchFamily="34" charset="0"/>
                          <a:ea typeface="Times New Roman" panose="02020603050405020304" pitchFamily="18" charset="0"/>
                          <a:cs typeface="Times New Roman" panose="02020603050405020304" pitchFamily="18" charset="0"/>
                        </a:rPr>
                        <a:t>NC</a:t>
                      </a: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7"/>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0.7</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-B3</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Sensore motore nastro M1 in funzione (segnale a impulsi adatto anche per il posizionamento)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NO</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8"/>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1.0</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-B4</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Sensore scivolo occupato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NO</a:t>
                      </a: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9"/>
                  </a:ext>
                </a:extLst>
              </a:tr>
            </a:tbl>
          </a:graphicData>
        </a:graphic>
      </p:graphicFrame>
      <p:sp>
        <p:nvSpPr>
          <p:cNvPr id="4" name="Rectangle 10"/>
          <p:cNvSpPr>
            <a:spLocks noChangeArrowheads="1"/>
          </p:cNvSpPr>
          <p:nvPr/>
        </p:nvSpPr>
        <p:spPr bwMode="auto">
          <a:xfrm>
            <a:off x="411188" y="1414800"/>
            <a:ext cx="11376000" cy="432000"/>
          </a:xfrm>
          <a:prstGeom prst="rect">
            <a:avLst/>
          </a:prstGeom>
          <a:solidFill>
            <a:srgbClr val="000028"/>
          </a:solidFill>
          <a:ln w="9525" algn="ctr">
            <a:noFill/>
            <a:miter lim="800000"/>
            <a:headEnd/>
            <a:tailEnd/>
          </a:ln>
          <a:effectLst/>
        </p:spPr>
        <p:txBody>
          <a:bodyPr lIns="108000" tIns="0" rIns="72000" bIns="0" anchor="ctr"/>
          <a:lstStyle/>
          <a:p>
            <a:pPr algn="l" rtl="0">
              <a:spcBef>
                <a:spcPts val="0"/>
              </a:spcBef>
            </a:pPr>
            <a:r>
              <a:rPr lang="de-DE" sz="1600" b="1" i="0" u="none" baseline="0" dirty="0">
                <a:solidFill>
                  <a:schemeClr val="bg1"/>
                </a:solidFill>
              </a:rPr>
              <a:t>020-100 </a:t>
            </a:r>
            <a:r>
              <a:rPr lang="de-DE" sz="1600" b="1" i="0" u="none" baseline="0" dirty="0" err="1">
                <a:solidFill>
                  <a:schemeClr val="bg1"/>
                </a:solidFill>
              </a:rPr>
              <a:t>Descrizione</a:t>
            </a:r>
            <a:r>
              <a:rPr lang="de-DE" sz="1600" b="1" i="0" u="none" baseline="0" dirty="0">
                <a:solidFill>
                  <a:schemeClr val="bg1"/>
                </a:solidFill>
              </a:rPr>
              <a:t> del </a:t>
            </a:r>
            <a:r>
              <a:rPr lang="de-DE" sz="1600" b="1" i="0" u="none" baseline="0" dirty="0" err="1">
                <a:solidFill>
                  <a:schemeClr val="bg1"/>
                </a:solidFill>
              </a:rPr>
              <a:t>processo</a:t>
            </a:r>
            <a:r>
              <a:rPr lang="de-DE" sz="1600" b="1" i="0" u="none" baseline="0" dirty="0">
                <a:solidFill>
                  <a:schemeClr val="bg1"/>
                </a:solidFill>
              </a:rPr>
              <a:t> “</a:t>
            </a:r>
            <a:r>
              <a:rPr lang="de-DE" sz="1600" b="1" i="0" u="none" baseline="0" dirty="0" err="1">
                <a:solidFill>
                  <a:schemeClr val="bg1"/>
                </a:solidFill>
              </a:rPr>
              <a:t>Stazione</a:t>
            </a:r>
            <a:r>
              <a:rPr lang="de-DE" sz="1600" b="1" i="0" u="none" baseline="0" dirty="0">
                <a:solidFill>
                  <a:schemeClr val="bg1"/>
                </a:solidFill>
              </a:rPr>
              <a:t> di </a:t>
            </a:r>
            <a:r>
              <a:rPr lang="de-DE" sz="1600" b="1" i="0" u="none" baseline="0" dirty="0" err="1">
                <a:solidFill>
                  <a:schemeClr val="bg1"/>
                </a:solidFill>
              </a:rPr>
              <a:t>smistamento</a:t>
            </a:r>
            <a:r>
              <a:rPr lang="de-DE" sz="1600" b="1" i="0" u="none" baseline="0" dirty="0">
                <a:solidFill>
                  <a:schemeClr val="bg1"/>
                </a:solidFill>
              </a:rPr>
              <a:t>” – </a:t>
            </a:r>
            <a:r>
              <a:rPr lang="de-DE" sz="1600" b="1" i="0" u="none" baseline="0" dirty="0" err="1">
                <a:solidFill>
                  <a:schemeClr val="bg1"/>
                </a:solidFill>
              </a:rPr>
              <a:t>tabella</a:t>
            </a:r>
            <a:r>
              <a:rPr lang="de-DE" sz="1600" b="1" i="0" u="none" baseline="0" dirty="0">
                <a:solidFill>
                  <a:schemeClr val="bg1"/>
                </a:solidFill>
              </a:rPr>
              <a:t> di </a:t>
            </a:r>
            <a:r>
              <a:rPr lang="de-DE" sz="1600" b="1" i="0" u="none" baseline="0" dirty="0" err="1">
                <a:solidFill>
                  <a:schemeClr val="bg1"/>
                </a:solidFill>
              </a:rPr>
              <a:t>assegnazione</a:t>
            </a:r>
            <a:r>
              <a:rPr lang="de-DE" sz="1600" b="1" i="0" u="none" baseline="0" dirty="0">
                <a:solidFill>
                  <a:schemeClr val="bg1"/>
                </a:solidFill>
              </a:rPr>
              <a:t> </a:t>
            </a:r>
            <a:r>
              <a:rPr lang="de-DE" sz="1600" b="1" i="0" u="none" baseline="0" dirty="0" err="1">
                <a:solidFill>
                  <a:schemeClr val="bg1"/>
                </a:solidFill>
              </a:rPr>
              <a:t>degli</a:t>
            </a:r>
            <a:r>
              <a:rPr lang="de-DE" sz="1600" b="1" i="0" u="none" baseline="0" dirty="0">
                <a:solidFill>
                  <a:schemeClr val="bg1"/>
                </a:solidFill>
              </a:rPr>
              <a:t> </a:t>
            </a:r>
            <a:r>
              <a:rPr lang="de-DE" sz="1600" b="1" i="0" u="none" baseline="0" dirty="0" err="1">
                <a:solidFill>
                  <a:schemeClr val="bg1"/>
                </a:solidFill>
              </a:rPr>
              <a:t>ingressi</a:t>
            </a:r>
            <a:r>
              <a:rPr lang="de-DE" sz="1600" b="1" i="0" u="none" baseline="0" dirty="0">
                <a:solidFill>
                  <a:schemeClr val="bg1"/>
                </a:solidFill>
              </a:rPr>
              <a:t> </a:t>
            </a:r>
            <a:r>
              <a:rPr lang="de-DE" sz="1600" b="1" i="0" u="none" baseline="0" dirty="0" err="1">
                <a:solidFill>
                  <a:schemeClr val="bg1"/>
                </a:solidFill>
              </a:rPr>
              <a:t>digitali</a:t>
            </a:r>
            <a:endParaRPr lang="de-DE" sz="1600" b="1" dirty="0">
              <a:solidFill>
                <a:schemeClr val="bg1"/>
              </a:solidFill>
            </a:endParaRPr>
          </a:p>
        </p:txBody>
      </p:sp>
      <p:graphicFrame>
        <p:nvGraphicFramePr>
          <p:cNvPr id="10" name="Inhaltsplatzhalter 2">
            <a:extLst>
              <a:ext uri="{FF2B5EF4-FFF2-40B4-BE49-F238E27FC236}">
                <a16:creationId xmlns:a16="http://schemas.microsoft.com/office/drawing/2014/main" id="{25EA5B57-F18D-DA7C-6426-9A0620F31AF7}"/>
              </a:ext>
            </a:extLst>
          </p:cNvPr>
          <p:cNvGraphicFramePr>
            <a:graphicFrameLocks/>
          </p:cNvGraphicFramePr>
          <p:nvPr>
            <p:extLst>
              <p:ext uri="{D42A27DB-BD31-4B8C-83A1-F6EECF244321}">
                <p14:modId xmlns:p14="http://schemas.microsoft.com/office/powerpoint/2010/main" val="277663979"/>
              </p:ext>
            </p:extLst>
          </p:nvPr>
        </p:nvGraphicFramePr>
        <p:xfrm>
          <a:off x="6315196" y="1984375"/>
          <a:ext cx="5471984" cy="3726000"/>
        </p:xfrm>
        <a:graphic>
          <a:graphicData uri="http://schemas.openxmlformats.org/drawingml/2006/table">
            <a:tbl>
              <a:tblPr firstRow="1" bandRow="1">
                <a:tableStyleId>{5C22544A-7EE6-4342-B048-85BDC9FD1C3A}</a:tableStyleId>
              </a:tblPr>
              <a:tblGrid>
                <a:gridCol w="719992">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44000">
                  <a:extLst>
                    <a:ext uri="{9D8B030D-6E8A-4147-A177-3AD203B41FA5}">
                      <a16:colId xmlns:a16="http://schemas.microsoft.com/office/drawing/2014/main" val="20002"/>
                    </a:ext>
                  </a:extLst>
                </a:gridCol>
                <a:gridCol w="2412000">
                  <a:extLst>
                    <a:ext uri="{9D8B030D-6E8A-4147-A177-3AD203B41FA5}">
                      <a16:colId xmlns:a16="http://schemas.microsoft.com/office/drawing/2014/main" val="20003"/>
                    </a:ext>
                  </a:extLst>
                </a:gridCol>
                <a:gridCol w="719992">
                  <a:extLst>
                    <a:ext uri="{9D8B030D-6E8A-4147-A177-3AD203B41FA5}">
                      <a16:colId xmlns:a16="http://schemas.microsoft.com/office/drawing/2014/main" val="20004"/>
                    </a:ext>
                  </a:extLst>
                </a:gridCol>
              </a:tblGrid>
              <a:tr h="414000">
                <a:tc>
                  <a:txBody>
                    <a:bodyPr/>
                    <a:lstStyle/>
                    <a:p>
                      <a:pPr algn="ctr" rtl="0">
                        <a:lnSpc>
                          <a:spcPct val="110000"/>
                        </a:lnSpc>
                        <a:spcBef>
                          <a:spcPts val="0"/>
                        </a:spcBef>
                        <a:spcAft>
                          <a:spcPts val="0"/>
                        </a:spcAft>
                      </a:pPr>
                      <a:r>
                        <a:rPr lang="de-DE" sz="1000" b="1" i="0" u="none" baseline="0" dirty="0">
                          <a:effectLst/>
                          <a:latin typeface="Arial" panose="020B0604020202020204" pitchFamily="34" charset="0"/>
                          <a:ea typeface="Times New Roman" panose="02020603050405020304" pitchFamily="18" charset="0"/>
                          <a:cs typeface="Times New Roman" panose="02020603050405020304" pitchFamily="18" charset="0"/>
                        </a:rPr>
                        <a:t>DI</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0"/>
                        </a:spcBef>
                        <a:spcAft>
                          <a:spcPts val="0"/>
                        </a:spcAft>
                      </a:pPr>
                      <a:r>
                        <a:rPr lang="de-DE" sz="1000" b="1" i="0" u="none" baseline="0" dirty="0" err="1">
                          <a:effectLst/>
                          <a:latin typeface="Arial" panose="020B0604020202020204" pitchFamily="34" charset="0"/>
                          <a:ea typeface="Times New Roman" panose="02020603050405020304" pitchFamily="18" charset="0"/>
                          <a:cs typeface="Times New Roman" panose="02020603050405020304" pitchFamily="18" charset="0"/>
                        </a:rPr>
                        <a:t>Tipo</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0"/>
                        </a:spcBef>
                        <a:spcAft>
                          <a:spcPts val="0"/>
                        </a:spcAft>
                      </a:pPr>
                      <a:r>
                        <a:rPr lang="de-DE" sz="1000" b="1" i="0" u="none" baseline="0" dirty="0" err="1">
                          <a:effectLst/>
                          <a:latin typeface="Arial" panose="020B0604020202020204" pitchFamily="34" charset="0"/>
                          <a:ea typeface="Times New Roman" panose="02020603050405020304" pitchFamily="18" charset="0"/>
                          <a:cs typeface="Times New Roman" panose="02020603050405020304" pitchFamily="18" charset="0"/>
                        </a:rPr>
                        <a:t>Identificazione</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l" rtl="0">
                        <a:lnSpc>
                          <a:spcPct val="110000"/>
                        </a:lnSpc>
                        <a:spcBef>
                          <a:spcPts val="0"/>
                        </a:spcBef>
                        <a:spcAft>
                          <a:spcPts val="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Funzione</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0"/>
                        </a:spcBef>
                        <a:spcAft>
                          <a:spcPts val="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NC/NO</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B w="28575" cap="flat" cmpd="sng" algn="ctr">
                      <a:solidFill>
                        <a:srgbClr val="66667E"/>
                      </a:solidFill>
                      <a:prstDash val="solid"/>
                      <a:round/>
                      <a:headEnd type="none" w="med" len="med"/>
                      <a:tailEnd type="none" w="med" len="med"/>
                    </a:lnB>
                    <a:solidFill>
                      <a:srgbClr val="66667E"/>
                    </a:solidFill>
                  </a:tcPr>
                </a:tc>
                <a:extLst>
                  <a:ext uri="{0D108BD9-81ED-4DB2-BD59-A6C34878D82A}">
                    <a16:rowId xmlns:a16="http://schemas.microsoft.com/office/drawing/2014/main" val="10000"/>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1.0</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BOOL</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-B4</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Sensore scivolo occupato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NO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1"/>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1.1</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-B5</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Sensore rilevamento componente in metallo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NO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2"/>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1.2</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-B6</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Sensore pezzo davanti al cilindro M4</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NO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3"/>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1.3</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-B7</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Sensore pezzo alla fine del nastro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NO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4"/>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1.4</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-S3</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Tasto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funzionamento</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ad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impulsi</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nastro</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M1 in avanti</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NO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5"/>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 1.5</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-S4</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Tasto funzionamento ad impulsi nastro M1 all’indietro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NO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6"/>
                  </a:ext>
                </a:extLst>
              </a:tr>
              <a:tr h="414000">
                <a:tc>
                  <a:txBody>
                    <a:bodyPr/>
                    <a:lstStyle/>
                    <a:p>
                      <a:pPr algn="ctr" rtl="0">
                        <a:lnSpc>
                          <a:spcPct val="110000"/>
                        </a:lnSpc>
                        <a:spcBef>
                          <a:spcPts val="0"/>
                        </a:spcBef>
                        <a:spcAft>
                          <a:spcPts val="0"/>
                        </a:spcAft>
                      </a:pP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I 1.6</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-S5</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Tasto </a:t>
                      </a:r>
                      <a:r>
                        <a:rPr lang="de-DE" sz="1000" b="0" i="0" u="none" baseline="0" dirty="0" err="1">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inserimento</a:t>
                      </a: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cilindro</a:t>
                      </a: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 M4 “</a:t>
                      </a:r>
                      <a:r>
                        <a:rPr lang="de-DE" sz="1000" b="0" i="0" u="none" baseline="0" dirty="0" err="1">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manuale</a:t>
                      </a: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7"/>
                  </a:ext>
                </a:extLst>
              </a:tr>
              <a:tr h="414000">
                <a:tc>
                  <a:txBody>
                    <a:bodyPr/>
                    <a:lstStyle/>
                    <a:p>
                      <a:pPr algn="ctr" rtl="0">
                        <a:lnSpc>
                          <a:spcPct val="110000"/>
                        </a:lnSpc>
                        <a:spcBef>
                          <a:spcPts val="0"/>
                        </a:spcBef>
                        <a:spcAft>
                          <a:spcPts val="0"/>
                        </a:spcAft>
                      </a:pPr>
                      <a:r>
                        <a:rPr lang="de-DE" sz="1000" b="0" i="0" u="none" baseline="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I 1.7</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-S6</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Tasto </a:t>
                      </a:r>
                      <a:r>
                        <a:rPr lang="de-DE" sz="1000" b="0" i="0" u="none" baseline="0" dirty="0" err="1">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estrazione</a:t>
                      </a: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cilindro</a:t>
                      </a: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 M4 “</a:t>
                      </a:r>
                      <a:r>
                        <a:rPr lang="de-DE" sz="1000" b="0" i="0" u="none" baseline="0" dirty="0" err="1">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manuale</a:t>
                      </a: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161836803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8"/>
          <p:cNvSpPr>
            <a:spLocks noGrp="1" noChangeArrowheads="1"/>
          </p:cNvSpPr>
          <p:nvPr>
            <p:ph type="title"/>
          </p:nvPr>
        </p:nvSpPr>
        <p:spPr/>
        <p:txBody>
          <a:bodyPr/>
          <a:lstStyle/>
          <a:p>
            <a:r>
              <a:rPr lang="de-DE" dirty="0" err="1"/>
              <a:t>Documentazione</a:t>
            </a:r>
            <a:r>
              <a:rPr lang="de-DE" dirty="0"/>
              <a:t> per </a:t>
            </a:r>
            <a:r>
              <a:rPr lang="de-DE" dirty="0" err="1"/>
              <a:t>corsisti</a:t>
            </a:r>
            <a:r>
              <a:rPr lang="de-DE" dirty="0"/>
              <a:t>/</a:t>
            </a:r>
            <a:r>
              <a:rPr lang="de-DE" dirty="0" err="1"/>
              <a:t>formatori</a:t>
            </a:r>
            <a:r>
              <a:rPr lang="de-DE" dirty="0"/>
              <a:t> TIA Portal</a:t>
            </a:r>
            <a:br>
              <a:rPr lang="de-DE" dirty="0"/>
            </a:br>
            <a:r>
              <a:rPr lang="de-DE" dirty="0" err="1"/>
              <a:t>Elenco</a:t>
            </a:r>
            <a:r>
              <a:rPr lang="de-DE" dirty="0"/>
              <a:t> di </a:t>
            </a:r>
            <a:r>
              <a:rPr lang="de-DE" dirty="0" err="1"/>
              <a:t>assegnazione</a:t>
            </a:r>
            <a:endParaRPr lang="de-DE" dirty="0"/>
          </a:p>
        </p:txBody>
      </p:sp>
      <p:sp>
        <p:nvSpPr>
          <p:cNvPr id="7" name="Fußzeilenplatzhalter 6"/>
          <p:cNvSpPr>
            <a:spLocks noGrp="1"/>
          </p:cNvSpPr>
          <p:nvPr>
            <p:ph type="ftr" sz="quarter" idx="10"/>
          </p:nvPr>
        </p:nvSpPr>
        <p:spPr/>
        <p:txBody>
          <a:bodyPr/>
          <a:lstStyle/>
          <a:p>
            <a:r>
              <a:rPr lang="it-IT"/>
              <a:t>Senza restrizione | © Siemens 2023 | Versione 08/2023</a:t>
            </a:r>
            <a:endParaRPr lang="de-DE" dirty="0"/>
          </a:p>
        </p:txBody>
      </p:sp>
      <p:sp>
        <p:nvSpPr>
          <p:cNvPr id="9" name="Foliennummernplatzhalter 8"/>
          <p:cNvSpPr>
            <a:spLocks noGrp="1"/>
          </p:cNvSpPr>
          <p:nvPr>
            <p:ph type="sldNum" sz="quarter" idx="11"/>
          </p:nvPr>
        </p:nvSpPr>
        <p:spPr/>
        <p:txBody>
          <a:bodyPr/>
          <a:lstStyle/>
          <a:p>
            <a:r>
              <a:rPr lang="de-DE" dirty="0"/>
              <a:t>Page </a:t>
            </a:r>
            <a:fld id="{99E26495-FA13-4534-B451-FB78AC0E3177}" type="slidenum">
              <a:rPr lang="de-DE" smtClean="0"/>
              <a:pPr/>
              <a:t>6</a:t>
            </a:fld>
            <a:endParaRPr lang="de-DE" dirty="0"/>
          </a:p>
        </p:txBody>
      </p:sp>
      <p:graphicFrame>
        <p:nvGraphicFramePr>
          <p:cNvPr id="10" name="Inhaltsplatzhalter 2">
            <a:extLst>
              <a:ext uri="{FF2B5EF4-FFF2-40B4-BE49-F238E27FC236}">
                <a16:creationId xmlns:a16="http://schemas.microsoft.com/office/drawing/2014/main" id="{F4BEDB53-5D03-29E4-851F-88BA175A0981}"/>
              </a:ext>
            </a:extLst>
          </p:cNvPr>
          <p:cNvGraphicFramePr>
            <a:graphicFrameLocks/>
          </p:cNvGraphicFramePr>
          <p:nvPr>
            <p:extLst>
              <p:ext uri="{D42A27DB-BD31-4B8C-83A1-F6EECF244321}">
                <p14:modId xmlns:p14="http://schemas.microsoft.com/office/powerpoint/2010/main" val="1370729"/>
              </p:ext>
            </p:extLst>
          </p:nvPr>
        </p:nvGraphicFramePr>
        <p:xfrm>
          <a:off x="407988" y="1984375"/>
          <a:ext cx="5471992" cy="4140000"/>
        </p:xfrm>
        <a:graphic>
          <a:graphicData uri="http://schemas.openxmlformats.org/drawingml/2006/table">
            <a:tbl>
              <a:tblPr firstRow="1" bandRow="1">
                <a:tableStyleId>{5C22544A-7EE6-4342-B048-85BDC9FD1C3A}</a:tableStyleId>
              </a:tblPr>
              <a:tblGrid>
                <a:gridCol w="719992">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44000">
                  <a:extLst>
                    <a:ext uri="{9D8B030D-6E8A-4147-A177-3AD203B41FA5}">
                      <a16:colId xmlns:a16="http://schemas.microsoft.com/office/drawing/2014/main" val="20002"/>
                    </a:ext>
                  </a:extLst>
                </a:gridCol>
                <a:gridCol w="3132000">
                  <a:extLst>
                    <a:ext uri="{9D8B030D-6E8A-4147-A177-3AD203B41FA5}">
                      <a16:colId xmlns:a16="http://schemas.microsoft.com/office/drawing/2014/main" val="20003"/>
                    </a:ext>
                  </a:extLst>
                </a:gridCol>
              </a:tblGrid>
              <a:tr h="414000">
                <a:tc>
                  <a:txBody>
                    <a:bodyPr/>
                    <a:lstStyle/>
                    <a:p>
                      <a:pPr algn="ctr" rtl="0">
                        <a:lnSpc>
                          <a:spcPct val="110000"/>
                        </a:lnSpc>
                        <a:spcBef>
                          <a:spcPts val="0"/>
                        </a:spcBef>
                        <a:spcAft>
                          <a:spcPts val="0"/>
                        </a:spcAft>
                      </a:pPr>
                      <a:r>
                        <a:rPr lang="de-DE" sz="1000" b="1" i="0" u="none" baseline="0" dirty="0">
                          <a:effectLst/>
                          <a:latin typeface="Arial" panose="020B0604020202020204" pitchFamily="34" charset="0"/>
                          <a:ea typeface="Times New Roman" panose="02020603050405020304" pitchFamily="18" charset="0"/>
                          <a:cs typeface="Times New Roman" panose="02020603050405020304" pitchFamily="18" charset="0"/>
                        </a:rPr>
                        <a:t>DQ</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0"/>
                        </a:spcBef>
                        <a:spcAft>
                          <a:spcPts val="0"/>
                        </a:spcAft>
                      </a:pPr>
                      <a:r>
                        <a:rPr lang="de-DE" sz="1000" b="1" i="0" u="none" baseline="0" dirty="0" err="1">
                          <a:effectLst/>
                          <a:latin typeface="Arial" panose="020B0604020202020204" pitchFamily="34" charset="0"/>
                          <a:ea typeface="Times New Roman" panose="02020603050405020304" pitchFamily="18" charset="0"/>
                          <a:cs typeface="Times New Roman" panose="02020603050405020304" pitchFamily="18" charset="0"/>
                        </a:rPr>
                        <a:t>Tipo</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0"/>
                        </a:spcBef>
                        <a:spcAft>
                          <a:spcPts val="0"/>
                        </a:spcAft>
                      </a:pPr>
                      <a:r>
                        <a:rPr lang="de-DE" sz="1000" b="1" i="0" u="none" baseline="0" dirty="0" err="1">
                          <a:effectLst/>
                          <a:latin typeface="Arial" panose="020B0604020202020204" pitchFamily="34" charset="0"/>
                          <a:ea typeface="Times New Roman" panose="02020603050405020304" pitchFamily="18" charset="0"/>
                          <a:cs typeface="Times New Roman" panose="02020603050405020304" pitchFamily="18" charset="0"/>
                        </a:rPr>
                        <a:t>Identificazione</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l" rtl="0">
                        <a:lnSpc>
                          <a:spcPct val="110000"/>
                        </a:lnSpc>
                        <a:spcBef>
                          <a:spcPts val="0"/>
                        </a:spcBef>
                        <a:spcAft>
                          <a:spcPts val="0"/>
                        </a:spcAft>
                      </a:pPr>
                      <a:r>
                        <a:rPr lang="de-DE" sz="1000" b="1" i="0" u="none" baseline="0" dirty="0" err="1">
                          <a:effectLst/>
                          <a:latin typeface="Arial" panose="020B0604020202020204" pitchFamily="34" charset="0"/>
                          <a:ea typeface="Times New Roman" panose="02020603050405020304" pitchFamily="18" charset="0"/>
                          <a:cs typeface="Times New Roman" panose="02020603050405020304" pitchFamily="18" charset="0"/>
                        </a:rPr>
                        <a:t>Funzione</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extLst>
                  <a:ext uri="{0D108BD9-81ED-4DB2-BD59-A6C34878D82A}">
                    <a16:rowId xmlns:a16="http://schemas.microsoft.com/office/drawing/2014/main" val="10000"/>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 0.0</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-Q1</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Motore nastro M1 in avanti numero di giri fisso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1"/>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 0.1</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-Q2</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Motore nastro M1 all’indietro numero di giri fisso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2"/>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 0.2</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-Q3</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Motore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nastro</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M1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numero</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di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giri</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variabile</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3"/>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 0.3</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-M2</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Inserimento</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cilindro</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M4</a:t>
                      </a: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4"/>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 0.4</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-M3</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Estrazione cilindro M4</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5"/>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 0.5</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-P1</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Indicatore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impianto</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ON”</a:t>
                      </a: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6"/>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 0.6</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-P2</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Segnalazione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modo di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funzionamento</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manuale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7"/>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 0.7</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-P3</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Segnalazione modo di funzionamento “AUTO”</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8"/>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 1.0</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-P4</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Segnalazione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arresto</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d’emergenza</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attivato</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9"/>
                  </a:ext>
                </a:extLst>
              </a:tr>
            </a:tbl>
          </a:graphicData>
        </a:graphic>
      </p:graphicFrame>
      <p:sp>
        <p:nvSpPr>
          <p:cNvPr id="11" name="Rectangle 10">
            <a:extLst>
              <a:ext uri="{FF2B5EF4-FFF2-40B4-BE49-F238E27FC236}">
                <a16:creationId xmlns:a16="http://schemas.microsoft.com/office/drawing/2014/main" id="{8AECA116-1E3E-F35C-5AD9-E14441872A4C}"/>
              </a:ext>
            </a:extLst>
          </p:cNvPr>
          <p:cNvSpPr>
            <a:spLocks noChangeArrowheads="1"/>
          </p:cNvSpPr>
          <p:nvPr/>
        </p:nvSpPr>
        <p:spPr bwMode="auto">
          <a:xfrm>
            <a:off x="411188" y="1414800"/>
            <a:ext cx="11376000" cy="432000"/>
          </a:xfrm>
          <a:prstGeom prst="rect">
            <a:avLst/>
          </a:prstGeom>
          <a:solidFill>
            <a:srgbClr val="000028"/>
          </a:solidFill>
          <a:ln w="9525" algn="ctr">
            <a:noFill/>
            <a:miter lim="800000"/>
            <a:headEnd/>
            <a:tailEnd/>
          </a:ln>
          <a:effectLst/>
        </p:spPr>
        <p:txBody>
          <a:bodyPr lIns="108000" tIns="0" rIns="72000" bIns="0" anchor="ctr"/>
          <a:lstStyle/>
          <a:p>
            <a:pPr algn="l" rtl="0">
              <a:spcBef>
                <a:spcPts val="0"/>
              </a:spcBef>
            </a:pPr>
            <a:r>
              <a:rPr lang="de-DE" sz="1600" b="1" i="0" u="none" baseline="0" dirty="0">
                <a:solidFill>
                  <a:schemeClr val="bg1"/>
                </a:solidFill>
              </a:rPr>
              <a:t>020-100 </a:t>
            </a:r>
            <a:r>
              <a:rPr lang="de-DE" sz="1600" b="1" i="0" u="none" baseline="0" dirty="0" err="1">
                <a:solidFill>
                  <a:schemeClr val="bg1"/>
                </a:solidFill>
              </a:rPr>
              <a:t>Descrizione</a:t>
            </a:r>
            <a:r>
              <a:rPr lang="de-DE" sz="1600" b="1" i="0" u="none" baseline="0" dirty="0">
                <a:solidFill>
                  <a:schemeClr val="bg1"/>
                </a:solidFill>
              </a:rPr>
              <a:t> del </a:t>
            </a:r>
            <a:r>
              <a:rPr lang="de-DE" sz="1600" b="1" i="0" u="none" baseline="0" dirty="0" err="1">
                <a:solidFill>
                  <a:schemeClr val="bg1"/>
                </a:solidFill>
              </a:rPr>
              <a:t>processo</a:t>
            </a:r>
            <a:r>
              <a:rPr lang="de-DE" sz="1600" b="1" i="0" u="none" baseline="0" dirty="0">
                <a:solidFill>
                  <a:schemeClr val="bg1"/>
                </a:solidFill>
              </a:rPr>
              <a:t> “</a:t>
            </a:r>
            <a:r>
              <a:rPr lang="de-DE" sz="1600" b="1" i="0" u="none" baseline="0" dirty="0" err="1">
                <a:solidFill>
                  <a:schemeClr val="bg1"/>
                </a:solidFill>
              </a:rPr>
              <a:t>Stazione</a:t>
            </a:r>
            <a:r>
              <a:rPr lang="de-DE" sz="1600" b="1" i="0" u="none" baseline="0" dirty="0">
                <a:solidFill>
                  <a:schemeClr val="bg1"/>
                </a:solidFill>
              </a:rPr>
              <a:t> di </a:t>
            </a:r>
            <a:r>
              <a:rPr lang="de-DE" sz="1600" b="1" i="0" u="none" baseline="0" dirty="0" err="1">
                <a:solidFill>
                  <a:schemeClr val="bg1"/>
                </a:solidFill>
              </a:rPr>
              <a:t>smistamento</a:t>
            </a:r>
            <a:r>
              <a:rPr lang="de-DE" sz="1600" b="1" i="0" u="none" baseline="0" dirty="0">
                <a:solidFill>
                  <a:schemeClr val="bg1"/>
                </a:solidFill>
              </a:rPr>
              <a:t>” – </a:t>
            </a:r>
            <a:r>
              <a:rPr lang="de-DE" sz="1600" b="1" i="0" u="none" baseline="0" dirty="0" err="1">
                <a:solidFill>
                  <a:schemeClr val="bg1"/>
                </a:solidFill>
              </a:rPr>
              <a:t>tabella</a:t>
            </a:r>
            <a:r>
              <a:rPr lang="de-DE" sz="1600" b="1" i="0" u="none" baseline="0" dirty="0">
                <a:solidFill>
                  <a:schemeClr val="bg1"/>
                </a:solidFill>
              </a:rPr>
              <a:t> di </a:t>
            </a:r>
            <a:r>
              <a:rPr lang="de-DE" sz="1600" b="1" i="0" u="none" baseline="0" dirty="0" err="1">
                <a:solidFill>
                  <a:schemeClr val="bg1"/>
                </a:solidFill>
              </a:rPr>
              <a:t>assegnazione</a:t>
            </a:r>
            <a:r>
              <a:rPr lang="de-DE" sz="1600" b="1" i="0" u="none" baseline="0" dirty="0">
                <a:solidFill>
                  <a:schemeClr val="bg1"/>
                </a:solidFill>
              </a:rPr>
              <a:t> delle </a:t>
            </a:r>
            <a:r>
              <a:rPr lang="de-DE" sz="1600" b="1" i="0" u="none" baseline="0" dirty="0" err="1">
                <a:solidFill>
                  <a:schemeClr val="bg1"/>
                </a:solidFill>
              </a:rPr>
              <a:t>uscite</a:t>
            </a:r>
            <a:r>
              <a:rPr lang="de-DE" sz="1600" b="1" i="0" u="none" baseline="0" dirty="0">
                <a:solidFill>
                  <a:schemeClr val="bg1"/>
                </a:solidFill>
              </a:rPr>
              <a:t> </a:t>
            </a:r>
            <a:r>
              <a:rPr lang="de-DE" sz="1600" b="1" i="0" u="none" baseline="0" dirty="0" err="1">
                <a:solidFill>
                  <a:schemeClr val="bg1"/>
                </a:solidFill>
              </a:rPr>
              <a:t>digitali</a:t>
            </a:r>
            <a:endParaRPr lang="de-DE" sz="1600" b="1" dirty="0">
              <a:solidFill>
                <a:schemeClr val="bg1"/>
              </a:solidFill>
            </a:endParaRPr>
          </a:p>
        </p:txBody>
      </p:sp>
      <p:graphicFrame>
        <p:nvGraphicFramePr>
          <p:cNvPr id="12" name="Inhaltsplatzhalter 2">
            <a:extLst>
              <a:ext uri="{FF2B5EF4-FFF2-40B4-BE49-F238E27FC236}">
                <a16:creationId xmlns:a16="http://schemas.microsoft.com/office/drawing/2014/main" id="{97A456C7-B170-F6B6-1F6B-E7E9FE5FDFE1}"/>
              </a:ext>
            </a:extLst>
          </p:cNvPr>
          <p:cNvGraphicFramePr>
            <a:graphicFrameLocks/>
          </p:cNvGraphicFramePr>
          <p:nvPr>
            <p:extLst>
              <p:ext uri="{D42A27DB-BD31-4B8C-83A1-F6EECF244321}">
                <p14:modId xmlns:p14="http://schemas.microsoft.com/office/powerpoint/2010/main" val="4137517167"/>
              </p:ext>
            </p:extLst>
          </p:nvPr>
        </p:nvGraphicFramePr>
        <p:xfrm>
          <a:off x="6315188" y="1984375"/>
          <a:ext cx="5471992" cy="1656000"/>
        </p:xfrm>
        <a:graphic>
          <a:graphicData uri="http://schemas.openxmlformats.org/drawingml/2006/table">
            <a:tbl>
              <a:tblPr firstRow="1" bandRow="1">
                <a:tableStyleId>{5C22544A-7EE6-4342-B048-85BDC9FD1C3A}</a:tableStyleId>
              </a:tblPr>
              <a:tblGrid>
                <a:gridCol w="719992">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44000">
                  <a:extLst>
                    <a:ext uri="{9D8B030D-6E8A-4147-A177-3AD203B41FA5}">
                      <a16:colId xmlns:a16="http://schemas.microsoft.com/office/drawing/2014/main" val="20002"/>
                    </a:ext>
                  </a:extLst>
                </a:gridCol>
                <a:gridCol w="3132000">
                  <a:extLst>
                    <a:ext uri="{9D8B030D-6E8A-4147-A177-3AD203B41FA5}">
                      <a16:colId xmlns:a16="http://schemas.microsoft.com/office/drawing/2014/main" val="20003"/>
                    </a:ext>
                  </a:extLst>
                </a:gridCol>
              </a:tblGrid>
              <a:tr h="414000">
                <a:tc>
                  <a:txBody>
                    <a:bodyPr/>
                    <a:lstStyle/>
                    <a:p>
                      <a:pPr algn="ctr" rtl="0">
                        <a:lnSpc>
                          <a:spcPct val="110000"/>
                        </a:lnSpc>
                        <a:spcBef>
                          <a:spcPts val="0"/>
                        </a:spcBef>
                        <a:spcAft>
                          <a:spcPts val="0"/>
                        </a:spcAft>
                      </a:pPr>
                      <a:r>
                        <a:rPr lang="de-DE" sz="1000" b="1" i="0" u="none" baseline="0" dirty="0">
                          <a:effectLst/>
                          <a:latin typeface="Arial" panose="020B0604020202020204" pitchFamily="34" charset="0"/>
                          <a:ea typeface="Times New Roman" panose="02020603050405020304" pitchFamily="18" charset="0"/>
                          <a:cs typeface="Times New Roman" panose="02020603050405020304" pitchFamily="18" charset="0"/>
                        </a:rPr>
                        <a:t>DQ</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0"/>
                        </a:spcBef>
                        <a:spcAft>
                          <a:spcPts val="0"/>
                        </a:spcAft>
                      </a:pPr>
                      <a:r>
                        <a:rPr lang="de-DE" sz="1000" b="1" i="0" u="none" baseline="0" dirty="0" err="1">
                          <a:effectLst/>
                          <a:latin typeface="Arial" panose="020B0604020202020204" pitchFamily="34" charset="0"/>
                          <a:ea typeface="Times New Roman" panose="02020603050405020304" pitchFamily="18" charset="0"/>
                          <a:cs typeface="Times New Roman" panose="02020603050405020304" pitchFamily="18" charset="0"/>
                        </a:rPr>
                        <a:t>Tipo</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0"/>
                        </a:spcBef>
                        <a:spcAft>
                          <a:spcPts val="0"/>
                        </a:spcAft>
                      </a:pPr>
                      <a:r>
                        <a:rPr lang="de-DE" sz="1000" b="1" i="0" u="none" baseline="0" dirty="0" err="1">
                          <a:effectLst/>
                          <a:latin typeface="Arial" panose="020B0604020202020204" pitchFamily="34" charset="0"/>
                          <a:ea typeface="Times New Roman" panose="02020603050405020304" pitchFamily="18" charset="0"/>
                          <a:cs typeface="Times New Roman" panose="02020603050405020304" pitchFamily="18" charset="0"/>
                        </a:rPr>
                        <a:t>Identificazione</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l" rtl="0">
                        <a:lnSpc>
                          <a:spcPct val="110000"/>
                        </a:lnSpc>
                        <a:spcBef>
                          <a:spcPts val="0"/>
                        </a:spcBef>
                        <a:spcAft>
                          <a:spcPts val="0"/>
                        </a:spcAft>
                      </a:pPr>
                      <a:r>
                        <a:rPr lang="de-DE" sz="1000" b="1" i="0" u="none" baseline="0" dirty="0" err="1">
                          <a:effectLst/>
                          <a:latin typeface="Arial" panose="020B0604020202020204" pitchFamily="34" charset="0"/>
                          <a:ea typeface="Times New Roman" panose="02020603050405020304" pitchFamily="18" charset="0"/>
                          <a:cs typeface="Times New Roman" panose="02020603050405020304" pitchFamily="18" charset="0"/>
                        </a:rPr>
                        <a:t>Funzione</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extLst>
                  <a:ext uri="{0D108BD9-81ED-4DB2-BD59-A6C34878D82A}">
                    <a16:rowId xmlns:a16="http://schemas.microsoft.com/office/drawing/2014/main" val="10000"/>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 1.1</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BOOL</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-P5</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Affichage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Automatique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démarré</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1"/>
                  </a:ext>
                </a:extLst>
              </a:tr>
              <a:tr h="414000">
                <a:tc>
                  <a:txBody>
                    <a:bodyPr/>
                    <a:lstStyle/>
                    <a:p>
                      <a:pPr algn="ctr" rtl="0">
                        <a:lnSpc>
                          <a:spcPct val="110000"/>
                        </a:lnSpc>
                        <a:spcBef>
                          <a:spcPts val="0"/>
                        </a:spcBef>
                        <a:spcAft>
                          <a:spcPts val="0"/>
                        </a:spcAft>
                      </a:pP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Q 1.2</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-P6</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dirty="0" err="1">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Affichage</a:t>
                      </a: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Vérin</a:t>
                      </a: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 -M4 "</a:t>
                      </a:r>
                      <a:r>
                        <a:rPr lang="de-DE" sz="1000" b="0" i="0" u="none" baseline="0" dirty="0" err="1">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entré</a:t>
                      </a: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2"/>
                  </a:ext>
                </a:extLst>
              </a:tr>
              <a:tr h="414000">
                <a:tc>
                  <a:txBody>
                    <a:bodyPr/>
                    <a:lstStyle/>
                    <a:p>
                      <a:pPr algn="ctr" rtl="0">
                        <a:lnSpc>
                          <a:spcPct val="110000"/>
                        </a:lnSpc>
                        <a:spcBef>
                          <a:spcPts val="0"/>
                        </a:spcBef>
                        <a:spcAft>
                          <a:spcPts val="0"/>
                        </a:spcAft>
                      </a:pPr>
                      <a:r>
                        <a:rPr lang="de-DE" sz="1000" b="0" i="0" u="none" baseline="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Q 1.3</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BOOL</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-P7</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dirty="0" err="1">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Affichage</a:t>
                      </a: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Vérin</a:t>
                      </a: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 -M4 "</a:t>
                      </a:r>
                      <a:r>
                        <a:rPr lang="de-DE" sz="1000" b="0" i="0" u="none" baseline="0" dirty="0" err="1">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sorti</a:t>
                      </a:r>
                      <a:r>
                        <a:rPr lang="de-DE" sz="1000" b="0" i="0" u="none" baseline="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rPr>
                        <a:t>"</a:t>
                      </a:r>
                      <a:endParaRPr lang="de-DE" sz="1000" dirty="0">
                        <a:solidFill>
                          <a:srgbClr val="00BED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67669438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8"/>
          <p:cNvSpPr>
            <a:spLocks noGrp="1" noChangeArrowheads="1"/>
          </p:cNvSpPr>
          <p:nvPr>
            <p:ph type="title"/>
          </p:nvPr>
        </p:nvSpPr>
        <p:spPr/>
        <p:txBody>
          <a:bodyPr/>
          <a:lstStyle/>
          <a:p>
            <a:r>
              <a:rPr lang="de-DE" dirty="0" err="1"/>
              <a:t>Documentazione</a:t>
            </a:r>
            <a:r>
              <a:rPr lang="de-DE" dirty="0"/>
              <a:t> per </a:t>
            </a:r>
            <a:r>
              <a:rPr lang="de-DE" dirty="0" err="1"/>
              <a:t>corsisti</a:t>
            </a:r>
            <a:r>
              <a:rPr lang="de-DE" dirty="0"/>
              <a:t>/</a:t>
            </a:r>
            <a:r>
              <a:rPr lang="de-DE" dirty="0" err="1"/>
              <a:t>formatori</a:t>
            </a:r>
            <a:r>
              <a:rPr lang="de-DE" dirty="0"/>
              <a:t> TIA Portal</a:t>
            </a:r>
            <a:br>
              <a:rPr lang="de-DE" dirty="0"/>
            </a:br>
            <a:r>
              <a:rPr lang="de-DE" dirty="0" err="1"/>
              <a:t>Elenco</a:t>
            </a:r>
            <a:r>
              <a:rPr lang="de-DE" dirty="0"/>
              <a:t> di </a:t>
            </a:r>
            <a:r>
              <a:rPr lang="de-DE" dirty="0" err="1"/>
              <a:t>assegnazione</a:t>
            </a:r>
            <a:endParaRPr lang="de-DE" dirty="0"/>
          </a:p>
        </p:txBody>
      </p:sp>
      <p:sp>
        <p:nvSpPr>
          <p:cNvPr id="7" name="Fußzeilenplatzhalter 6"/>
          <p:cNvSpPr>
            <a:spLocks noGrp="1"/>
          </p:cNvSpPr>
          <p:nvPr>
            <p:ph type="ftr" sz="quarter" idx="10"/>
          </p:nvPr>
        </p:nvSpPr>
        <p:spPr/>
        <p:txBody>
          <a:bodyPr/>
          <a:lstStyle/>
          <a:p>
            <a:r>
              <a:rPr lang="it-IT"/>
              <a:t>Senza restrizione | © Siemens 2023 | Versione 08/2023</a:t>
            </a:r>
            <a:endParaRPr lang="de-DE" dirty="0"/>
          </a:p>
        </p:txBody>
      </p:sp>
      <p:sp>
        <p:nvSpPr>
          <p:cNvPr id="9" name="Foliennummernplatzhalter 8"/>
          <p:cNvSpPr>
            <a:spLocks noGrp="1"/>
          </p:cNvSpPr>
          <p:nvPr>
            <p:ph type="sldNum" sz="quarter" idx="11"/>
          </p:nvPr>
        </p:nvSpPr>
        <p:spPr/>
        <p:txBody>
          <a:bodyPr/>
          <a:lstStyle/>
          <a:p>
            <a:r>
              <a:rPr lang="de-DE" dirty="0"/>
              <a:t>Page </a:t>
            </a:r>
            <a:fld id="{99E26495-FA13-4534-B451-FB78AC0E3177}" type="slidenum">
              <a:rPr lang="de-DE" smtClean="0"/>
              <a:pPr/>
              <a:t>7</a:t>
            </a:fld>
            <a:endParaRPr lang="de-DE" dirty="0"/>
          </a:p>
        </p:txBody>
      </p:sp>
      <p:graphicFrame>
        <p:nvGraphicFramePr>
          <p:cNvPr id="10" name="Inhaltsplatzhalter 2">
            <a:extLst>
              <a:ext uri="{FF2B5EF4-FFF2-40B4-BE49-F238E27FC236}">
                <a16:creationId xmlns:a16="http://schemas.microsoft.com/office/drawing/2014/main" id="{3D84FDA7-35DD-0C9A-3235-FF943175C6D9}"/>
              </a:ext>
            </a:extLst>
          </p:cNvPr>
          <p:cNvGraphicFramePr>
            <a:graphicFrameLocks/>
          </p:cNvGraphicFramePr>
          <p:nvPr>
            <p:extLst>
              <p:ext uri="{D42A27DB-BD31-4B8C-83A1-F6EECF244321}">
                <p14:modId xmlns:p14="http://schemas.microsoft.com/office/powerpoint/2010/main" val="2117757107"/>
              </p:ext>
            </p:extLst>
          </p:nvPr>
        </p:nvGraphicFramePr>
        <p:xfrm>
          <a:off x="407988" y="1984375"/>
          <a:ext cx="5471992" cy="1242000"/>
        </p:xfrm>
        <a:graphic>
          <a:graphicData uri="http://schemas.openxmlformats.org/drawingml/2006/table">
            <a:tbl>
              <a:tblPr firstRow="1" bandRow="1">
                <a:tableStyleId>{5C22544A-7EE6-4342-B048-85BDC9FD1C3A}</a:tableStyleId>
              </a:tblPr>
              <a:tblGrid>
                <a:gridCol w="719992">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44000">
                  <a:extLst>
                    <a:ext uri="{9D8B030D-6E8A-4147-A177-3AD203B41FA5}">
                      <a16:colId xmlns:a16="http://schemas.microsoft.com/office/drawing/2014/main" val="20002"/>
                    </a:ext>
                  </a:extLst>
                </a:gridCol>
                <a:gridCol w="3132000">
                  <a:extLst>
                    <a:ext uri="{9D8B030D-6E8A-4147-A177-3AD203B41FA5}">
                      <a16:colId xmlns:a16="http://schemas.microsoft.com/office/drawing/2014/main" val="20003"/>
                    </a:ext>
                  </a:extLst>
                </a:gridCol>
              </a:tblGrid>
              <a:tr h="414000">
                <a:tc>
                  <a:txBody>
                    <a:bodyPr/>
                    <a:lstStyle/>
                    <a:p>
                      <a:pPr algn="ctr" rtl="0">
                        <a:lnSpc>
                          <a:spcPct val="110000"/>
                        </a:lnSpc>
                        <a:spcBef>
                          <a:spcPts val="0"/>
                        </a:spcBef>
                        <a:spcAft>
                          <a:spcPts val="0"/>
                        </a:spcAft>
                      </a:pPr>
                      <a:r>
                        <a:rPr lang="de-DE" sz="1000" b="1" i="0" u="none" baseline="0" dirty="0">
                          <a:effectLst/>
                          <a:latin typeface="Arial" panose="020B0604020202020204" pitchFamily="34" charset="0"/>
                          <a:ea typeface="Times New Roman" panose="02020603050405020304" pitchFamily="18" charset="0"/>
                          <a:cs typeface="Times New Roman" panose="02020603050405020304" pitchFamily="18" charset="0"/>
                        </a:rPr>
                        <a:t>AI</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0"/>
                        </a:spcBef>
                        <a:spcAft>
                          <a:spcPts val="0"/>
                        </a:spcAft>
                      </a:pPr>
                      <a:r>
                        <a:rPr lang="de-DE" sz="1000" b="1" i="0" u="none" baseline="0" dirty="0" err="1">
                          <a:effectLst/>
                          <a:latin typeface="Arial" panose="020B0604020202020204" pitchFamily="34" charset="0"/>
                          <a:ea typeface="Times New Roman" panose="02020603050405020304" pitchFamily="18" charset="0"/>
                          <a:cs typeface="Times New Roman" panose="02020603050405020304" pitchFamily="18" charset="0"/>
                        </a:rPr>
                        <a:t>Tipo</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0"/>
                        </a:spcBef>
                        <a:spcAft>
                          <a:spcPts val="0"/>
                        </a:spcAft>
                      </a:pPr>
                      <a:r>
                        <a:rPr lang="de-DE" sz="1000" b="1" i="0" u="none" baseline="0" dirty="0" err="1">
                          <a:effectLst/>
                          <a:latin typeface="Arial" panose="020B0604020202020204" pitchFamily="34" charset="0"/>
                          <a:ea typeface="Times New Roman" panose="02020603050405020304" pitchFamily="18" charset="0"/>
                          <a:cs typeface="Times New Roman" panose="02020603050405020304" pitchFamily="18" charset="0"/>
                        </a:rPr>
                        <a:t>Identificazione</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l" rtl="0">
                        <a:lnSpc>
                          <a:spcPct val="110000"/>
                        </a:lnSpc>
                        <a:spcBef>
                          <a:spcPts val="0"/>
                        </a:spcBef>
                        <a:spcAft>
                          <a:spcPts val="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Funzione</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extLst>
                  <a:ext uri="{0D108BD9-81ED-4DB2-BD59-A6C34878D82A}">
                    <a16:rowId xmlns:a16="http://schemas.microsoft.com/office/drawing/2014/main" val="10000"/>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IW 64</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INT</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0"/>
                        </a:spcBef>
                        <a:spcAft>
                          <a:spcPts val="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-B8</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0"/>
                        </a:spcBef>
                        <a:spcAft>
                          <a:spcPts val="0"/>
                        </a:spcAft>
                      </a:pP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Sensore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valore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istantaneo</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giri</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motore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+/- 10V</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1"/>
                  </a:ext>
                </a:extLst>
              </a:tr>
              <a:tr h="414000">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IW 66</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INT</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ctr" rtl="0">
                        <a:lnSpc>
                          <a:spcPct val="110000"/>
                        </a:lnSpc>
                        <a:spcBef>
                          <a:spcPts val="0"/>
                        </a:spcBef>
                        <a:spcAft>
                          <a:spcPts val="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-B9</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tc>
                  <a:txBody>
                    <a:bodyPr/>
                    <a:lstStyle/>
                    <a:p>
                      <a:pPr algn="l" rtl="0">
                        <a:lnSpc>
                          <a:spcPct val="110000"/>
                        </a:lnSpc>
                        <a:spcBef>
                          <a:spcPts val="0"/>
                        </a:spcBef>
                        <a:spcAft>
                          <a:spcPts val="0"/>
                        </a:spcAft>
                      </a:pP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Predefinizione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setpoint</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tramite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potenziometro</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+/- 10V</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1" name="Inhaltsplatzhalter 2">
            <a:extLst>
              <a:ext uri="{FF2B5EF4-FFF2-40B4-BE49-F238E27FC236}">
                <a16:creationId xmlns:a16="http://schemas.microsoft.com/office/drawing/2014/main" id="{22215165-165F-925A-4BC3-C1D5E9BF8106}"/>
              </a:ext>
            </a:extLst>
          </p:cNvPr>
          <p:cNvGraphicFramePr>
            <a:graphicFrameLocks/>
          </p:cNvGraphicFramePr>
          <p:nvPr>
            <p:extLst>
              <p:ext uri="{D42A27DB-BD31-4B8C-83A1-F6EECF244321}">
                <p14:modId xmlns:p14="http://schemas.microsoft.com/office/powerpoint/2010/main" val="4236585343"/>
              </p:ext>
            </p:extLst>
          </p:nvPr>
        </p:nvGraphicFramePr>
        <p:xfrm>
          <a:off x="6315188" y="1984375"/>
          <a:ext cx="5471992" cy="828000"/>
        </p:xfrm>
        <a:graphic>
          <a:graphicData uri="http://schemas.openxmlformats.org/drawingml/2006/table">
            <a:tbl>
              <a:tblPr firstRow="1" bandRow="1">
                <a:tableStyleId>{5C22544A-7EE6-4342-B048-85BDC9FD1C3A}</a:tableStyleId>
              </a:tblPr>
              <a:tblGrid>
                <a:gridCol w="719992">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44000">
                  <a:extLst>
                    <a:ext uri="{9D8B030D-6E8A-4147-A177-3AD203B41FA5}">
                      <a16:colId xmlns:a16="http://schemas.microsoft.com/office/drawing/2014/main" val="20002"/>
                    </a:ext>
                  </a:extLst>
                </a:gridCol>
                <a:gridCol w="3132000">
                  <a:extLst>
                    <a:ext uri="{9D8B030D-6E8A-4147-A177-3AD203B41FA5}">
                      <a16:colId xmlns:a16="http://schemas.microsoft.com/office/drawing/2014/main" val="20003"/>
                    </a:ext>
                  </a:extLst>
                </a:gridCol>
              </a:tblGrid>
              <a:tr h="414000">
                <a:tc>
                  <a:txBody>
                    <a:bodyPr/>
                    <a:lstStyle/>
                    <a:p>
                      <a:pPr algn="ctr" rtl="0">
                        <a:lnSpc>
                          <a:spcPct val="110000"/>
                        </a:lnSpc>
                        <a:spcBef>
                          <a:spcPts val="600"/>
                        </a:spcBef>
                        <a:spcAft>
                          <a:spcPts val="600"/>
                        </a:spcAft>
                      </a:pPr>
                      <a:r>
                        <a:rPr lang="de-DE" sz="1000" b="1" i="0" u="none" baseline="0" dirty="0">
                          <a:effectLst/>
                          <a:latin typeface="Arial" panose="020B0604020202020204" pitchFamily="34" charset="0"/>
                          <a:ea typeface="Times New Roman" panose="02020603050405020304" pitchFamily="18" charset="0"/>
                          <a:cs typeface="Times New Roman" panose="02020603050405020304" pitchFamily="18" charset="0"/>
                        </a:rPr>
                        <a:t>AQ</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600"/>
                        </a:spcBef>
                        <a:spcAft>
                          <a:spcPts val="600"/>
                        </a:spcAft>
                      </a:pPr>
                      <a:r>
                        <a:rPr lang="de-DE" sz="1000" b="1" i="0" u="none" baseline="0" dirty="0" err="1">
                          <a:effectLst/>
                          <a:latin typeface="Arial" panose="020B0604020202020204" pitchFamily="34" charset="0"/>
                          <a:ea typeface="Times New Roman" panose="02020603050405020304" pitchFamily="18" charset="0"/>
                          <a:cs typeface="Times New Roman" panose="02020603050405020304" pitchFamily="18" charset="0"/>
                        </a:rPr>
                        <a:t>Tipo</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ctr" rtl="0">
                        <a:lnSpc>
                          <a:spcPct val="110000"/>
                        </a:lnSpc>
                        <a:spcBef>
                          <a:spcPts val="600"/>
                        </a:spcBef>
                        <a:spcAft>
                          <a:spcPts val="600"/>
                        </a:spcAft>
                      </a:pPr>
                      <a:r>
                        <a:rPr lang="de-DE" sz="1000" b="1" i="0" u="none" baseline="0" dirty="0" err="1">
                          <a:effectLst/>
                          <a:latin typeface="Arial" panose="020B0604020202020204" pitchFamily="34" charset="0"/>
                          <a:ea typeface="Times New Roman" panose="02020603050405020304" pitchFamily="18" charset="0"/>
                          <a:cs typeface="Times New Roman" panose="02020603050405020304" pitchFamily="18" charset="0"/>
                        </a:rPr>
                        <a:t>Identificazione</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solidFill>
                        <a:srgbClr val="E5E5E9"/>
                      </a:solid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tc>
                  <a:txBody>
                    <a:bodyPr/>
                    <a:lstStyle/>
                    <a:p>
                      <a:pPr algn="l" rtl="0">
                        <a:lnSpc>
                          <a:spcPct val="110000"/>
                        </a:lnSpc>
                        <a:spcBef>
                          <a:spcPts val="600"/>
                        </a:spcBef>
                        <a:spcAft>
                          <a:spcPts val="600"/>
                        </a:spcAft>
                      </a:pPr>
                      <a:r>
                        <a:rPr lang="de-DE" sz="1000" b="1" i="0" u="none" baseline="0">
                          <a:effectLst/>
                          <a:latin typeface="Arial" panose="020B0604020202020204" pitchFamily="34" charset="0"/>
                          <a:ea typeface="Times New Roman" panose="02020603050405020304" pitchFamily="18" charset="0"/>
                          <a:cs typeface="Times New Roman" panose="02020603050405020304" pitchFamily="18" charset="0"/>
                        </a:rPr>
                        <a:t>Funzione</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5E5E9"/>
                      </a:solid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66667E"/>
                      </a:solidFill>
                      <a:prstDash val="solid"/>
                      <a:round/>
                      <a:headEnd type="none" w="med" len="med"/>
                      <a:tailEnd type="none" w="med" len="med"/>
                    </a:lnB>
                    <a:solidFill>
                      <a:srgbClr val="66667E"/>
                    </a:solidFill>
                  </a:tcPr>
                </a:tc>
                <a:extLst>
                  <a:ext uri="{0D108BD9-81ED-4DB2-BD59-A6C34878D82A}">
                    <a16:rowId xmlns:a16="http://schemas.microsoft.com/office/drawing/2014/main" val="10000"/>
                  </a:ext>
                </a:extLst>
              </a:tr>
              <a:tr h="414000">
                <a:tc>
                  <a:txBody>
                    <a:bodyPr/>
                    <a:lstStyle/>
                    <a:p>
                      <a:pPr algn="ctr" rtl="0">
                        <a:lnSpc>
                          <a:spcPct val="110000"/>
                        </a:lnSpc>
                        <a:spcBef>
                          <a:spcPts val="600"/>
                        </a:spcBef>
                        <a:spcAft>
                          <a:spcPts val="60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QW 64</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600"/>
                        </a:spcBef>
                        <a:spcAft>
                          <a:spcPts val="600"/>
                        </a:spcAft>
                      </a:pPr>
                      <a:r>
                        <a:rPr lang="de-DE" sz="1000" b="0" i="0" u="none" baseline="0">
                          <a:effectLst/>
                          <a:latin typeface="Arial" panose="020B0604020202020204" pitchFamily="34" charset="0"/>
                          <a:ea typeface="Times New Roman" panose="02020603050405020304" pitchFamily="18" charset="0"/>
                          <a:cs typeface="Times New Roman" panose="02020603050405020304" pitchFamily="18" charset="0"/>
                        </a:rPr>
                        <a:t>INT</a:t>
                      </a:r>
                      <a:endPar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ctr" rtl="0">
                        <a:lnSpc>
                          <a:spcPct val="110000"/>
                        </a:lnSpc>
                        <a:spcBef>
                          <a:spcPts val="600"/>
                        </a:spcBef>
                        <a:spcAft>
                          <a:spcPts val="600"/>
                        </a:spcAft>
                      </a:pP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-U1</a:t>
                      </a:r>
                    </a:p>
                  </a:txBody>
                  <a:tcPr marL="68580" marR="68580" marT="0" marB="0" anchor="ctr">
                    <a:lnL w="12700" cap="flat" cmpd="sng" algn="ctr">
                      <a:solidFill>
                        <a:srgbClr val="66667E"/>
                      </a:solidFill>
                      <a:prstDash val="solid"/>
                      <a:round/>
                      <a:headEnd type="none" w="med" len="med"/>
                      <a:tailEnd type="none" w="med" len="med"/>
                    </a:lnL>
                    <a:lnR w="12700" cap="flat" cmpd="sng" algn="ctr">
                      <a:solidFill>
                        <a:srgbClr val="66667E"/>
                      </a:solid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tc>
                  <a:txBody>
                    <a:bodyPr/>
                    <a:lstStyle/>
                    <a:p>
                      <a:pPr algn="l" rtl="0">
                        <a:lnSpc>
                          <a:spcPct val="110000"/>
                        </a:lnSpc>
                        <a:spcBef>
                          <a:spcPts val="600"/>
                        </a:spcBef>
                        <a:spcAft>
                          <a:spcPts val="600"/>
                        </a:spcAft>
                      </a:pP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Valore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regolante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dei</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giri</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motore</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a:t>
                      </a:r>
                      <a:br>
                        <a:rPr lang="de-DE" sz="1000" dirty="0">
                          <a:effectLst/>
                          <a:latin typeface="Arial" panose="020B0604020202020204" pitchFamily="34" charset="0"/>
                          <a:ea typeface="Times New Roman" panose="02020603050405020304" pitchFamily="18" charset="0"/>
                          <a:cs typeface="Times New Roman" panose="02020603050405020304" pitchFamily="18" charset="0"/>
                        </a:rPr>
                      </a:b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in 2 </a:t>
                      </a:r>
                      <a:r>
                        <a:rPr lang="de-DE" sz="1000" b="0" i="0" u="none" baseline="0" dirty="0" err="1">
                          <a:effectLst/>
                          <a:latin typeface="Arial" panose="020B0604020202020204" pitchFamily="34" charset="0"/>
                          <a:ea typeface="Times New Roman" panose="02020603050405020304" pitchFamily="18" charset="0"/>
                          <a:cs typeface="Times New Roman" panose="02020603050405020304" pitchFamily="18" charset="0"/>
                        </a:rPr>
                        <a:t>direzioni</a:t>
                      </a:r>
                      <a:r>
                        <a:rPr lang="de-DE" sz="1000" b="0" i="0" u="none" baseline="0" dirty="0">
                          <a:effectLst/>
                          <a:latin typeface="Arial" panose="020B0604020202020204" pitchFamily="34" charset="0"/>
                          <a:ea typeface="Times New Roman" panose="02020603050405020304" pitchFamily="18" charset="0"/>
                          <a:cs typeface="Times New Roman" panose="02020603050405020304" pitchFamily="18" charset="0"/>
                        </a:rPr>
                        <a:t> +/- 10V</a:t>
                      </a:r>
                    </a:p>
                  </a:txBody>
                  <a:tcPr marL="68580" marR="68580" marT="0" marB="0" anchor="ctr">
                    <a:lnL w="12700" cap="flat" cmpd="sng" algn="ctr">
                      <a:solidFill>
                        <a:srgbClr val="66667E"/>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66667E"/>
                      </a:solidFill>
                      <a:prstDash val="solid"/>
                      <a:round/>
                      <a:headEnd type="none" w="med" len="med"/>
                      <a:tailEnd type="none" w="med" len="med"/>
                    </a:lnT>
                    <a:lnB w="12700" cap="flat" cmpd="sng" algn="ctr">
                      <a:solidFill>
                        <a:srgbClr val="66667E"/>
                      </a:solidFill>
                      <a:prstDash val="solid"/>
                      <a:round/>
                      <a:headEnd type="none" w="med" len="med"/>
                      <a:tailEnd type="none" w="med" len="med"/>
                    </a:lnB>
                    <a:solidFill>
                      <a:schemeClr val="accent6">
                        <a:alpha val="5000"/>
                      </a:schemeClr>
                    </a:solidFill>
                  </a:tcPr>
                </a:tc>
                <a:extLst>
                  <a:ext uri="{0D108BD9-81ED-4DB2-BD59-A6C34878D82A}">
                    <a16:rowId xmlns:a16="http://schemas.microsoft.com/office/drawing/2014/main" val="10001"/>
                  </a:ext>
                </a:extLst>
              </a:tr>
            </a:tbl>
          </a:graphicData>
        </a:graphic>
      </p:graphicFrame>
      <p:sp>
        <p:nvSpPr>
          <p:cNvPr id="12" name="Rectangle 10">
            <a:extLst>
              <a:ext uri="{FF2B5EF4-FFF2-40B4-BE49-F238E27FC236}">
                <a16:creationId xmlns:a16="http://schemas.microsoft.com/office/drawing/2014/main" id="{C2496A20-B78D-576B-4883-CA317ACD4A70}"/>
              </a:ext>
            </a:extLst>
          </p:cNvPr>
          <p:cNvSpPr>
            <a:spLocks noChangeArrowheads="1"/>
          </p:cNvSpPr>
          <p:nvPr/>
        </p:nvSpPr>
        <p:spPr bwMode="auto">
          <a:xfrm>
            <a:off x="411188" y="1414800"/>
            <a:ext cx="11376000" cy="432000"/>
          </a:xfrm>
          <a:prstGeom prst="rect">
            <a:avLst/>
          </a:prstGeom>
          <a:solidFill>
            <a:srgbClr val="000028"/>
          </a:solidFill>
          <a:ln w="9525" algn="ctr">
            <a:noFill/>
            <a:miter lim="800000"/>
            <a:headEnd/>
            <a:tailEnd/>
          </a:ln>
          <a:effectLst/>
        </p:spPr>
        <p:txBody>
          <a:bodyPr lIns="108000" tIns="0" rIns="0" bIns="0" anchor="ctr"/>
          <a:lstStyle/>
          <a:p>
            <a:pPr algn="l" rtl="0">
              <a:lnSpc>
                <a:spcPct val="80000"/>
              </a:lnSpc>
              <a:spcBef>
                <a:spcPts val="0"/>
              </a:spcBef>
            </a:pPr>
            <a:r>
              <a:rPr lang="de-DE" sz="1500" b="1" i="0" u="none" baseline="0" dirty="0">
                <a:solidFill>
                  <a:schemeClr val="bg1"/>
                </a:solidFill>
              </a:rPr>
              <a:t>020-100 </a:t>
            </a:r>
            <a:r>
              <a:rPr lang="de-DE" sz="1500" b="1" i="0" u="none" baseline="0" dirty="0" err="1">
                <a:solidFill>
                  <a:schemeClr val="bg1"/>
                </a:solidFill>
              </a:rPr>
              <a:t>Descrizione</a:t>
            </a:r>
            <a:r>
              <a:rPr lang="de-DE" sz="1500" b="1" i="0" u="none" baseline="0" dirty="0">
                <a:solidFill>
                  <a:schemeClr val="bg1"/>
                </a:solidFill>
              </a:rPr>
              <a:t> del </a:t>
            </a:r>
            <a:r>
              <a:rPr lang="de-DE" sz="1500" b="1" i="0" u="none" baseline="0" dirty="0" err="1">
                <a:solidFill>
                  <a:schemeClr val="bg1"/>
                </a:solidFill>
              </a:rPr>
              <a:t>processo</a:t>
            </a:r>
            <a:r>
              <a:rPr lang="de-DE" sz="1500" b="1" i="0" u="none" baseline="0" dirty="0">
                <a:solidFill>
                  <a:schemeClr val="bg1"/>
                </a:solidFill>
              </a:rPr>
              <a:t> “</a:t>
            </a:r>
            <a:r>
              <a:rPr lang="de-DE" sz="1500" b="1" i="0" u="none" baseline="0" dirty="0" err="1">
                <a:solidFill>
                  <a:schemeClr val="bg1"/>
                </a:solidFill>
              </a:rPr>
              <a:t>Stazione</a:t>
            </a:r>
            <a:r>
              <a:rPr lang="de-DE" sz="1500" b="1" i="0" u="none" baseline="0" dirty="0">
                <a:solidFill>
                  <a:schemeClr val="bg1"/>
                </a:solidFill>
              </a:rPr>
              <a:t> di </a:t>
            </a:r>
            <a:r>
              <a:rPr lang="de-DE" sz="1500" b="1" i="0" u="none" baseline="0" dirty="0" err="1">
                <a:solidFill>
                  <a:schemeClr val="bg1"/>
                </a:solidFill>
              </a:rPr>
              <a:t>smistamento</a:t>
            </a:r>
            <a:r>
              <a:rPr lang="de-DE" sz="1500" b="1" i="0" u="none" baseline="0" dirty="0">
                <a:solidFill>
                  <a:schemeClr val="bg1"/>
                </a:solidFill>
              </a:rPr>
              <a:t>” – </a:t>
            </a:r>
            <a:r>
              <a:rPr lang="de-DE" sz="1500" b="1" i="0" u="none" baseline="0" dirty="0" err="1">
                <a:solidFill>
                  <a:schemeClr val="bg1"/>
                </a:solidFill>
              </a:rPr>
              <a:t>tabella</a:t>
            </a:r>
            <a:r>
              <a:rPr lang="de-DE" sz="1500" b="1" i="0" u="none" baseline="0" dirty="0">
                <a:solidFill>
                  <a:schemeClr val="bg1"/>
                </a:solidFill>
              </a:rPr>
              <a:t> di </a:t>
            </a:r>
            <a:r>
              <a:rPr lang="de-DE" sz="1500" b="1" i="0" u="none" baseline="0" dirty="0" err="1">
                <a:solidFill>
                  <a:schemeClr val="bg1"/>
                </a:solidFill>
              </a:rPr>
              <a:t>assegnazione</a:t>
            </a:r>
            <a:r>
              <a:rPr lang="de-DE" sz="1500" b="1" i="0" u="none" baseline="0" dirty="0">
                <a:solidFill>
                  <a:schemeClr val="bg1"/>
                </a:solidFill>
              </a:rPr>
              <a:t> </a:t>
            </a:r>
            <a:r>
              <a:rPr lang="de-DE" sz="1500" b="1" i="0" u="none" baseline="0" dirty="0" err="1">
                <a:solidFill>
                  <a:schemeClr val="bg1"/>
                </a:solidFill>
              </a:rPr>
              <a:t>degli</a:t>
            </a:r>
            <a:r>
              <a:rPr lang="de-DE" sz="1500" b="1" i="0" u="none" baseline="0" dirty="0">
                <a:solidFill>
                  <a:schemeClr val="bg1"/>
                </a:solidFill>
              </a:rPr>
              <a:t> </a:t>
            </a:r>
            <a:r>
              <a:rPr lang="de-DE" sz="1500" b="1" i="0" u="none" baseline="0" dirty="0" err="1">
                <a:solidFill>
                  <a:schemeClr val="bg1"/>
                </a:solidFill>
              </a:rPr>
              <a:t>ingressi</a:t>
            </a:r>
            <a:r>
              <a:rPr lang="de-DE" sz="1500" b="1" i="0" u="none" baseline="0" dirty="0">
                <a:solidFill>
                  <a:schemeClr val="bg1"/>
                </a:solidFill>
              </a:rPr>
              <a:t> e delle </a:t>
            </a:r>
            <a:r>
              <a:rPr lang="de-DE" sz="1500" b="1" i="0" u="none" baseline="0" dirty="0" err="1">
                <a:solidFill>
                  <a:schemeClr val="bg1"/>
                </a:solidFill>
              </a:rPr>
              <a:t>uscite</a:t>
            </a:r>
            <a:r>
              <a:rPr lang="de-DE" sz="1500" b="1" i="0" u="none" baseline="0" dirty="0">
                <a:solidFill>
                  <a:schemeClr val="bg1"/>
                </a:solidFill>
              </a:rPr>
              <a:t> </a:t>
            </a:r>
            <a:r>
              <a:rPr lang="de-DE" sz="1500" b="1" i="0" u="none" baseline="0" dirty="0" err="1">
                <a:solidFill>
                  <a:schemeClr val="bg1"/>
                </a:solidFill>
              </a:rPr>
              <a:t>analogici</a:t>
            </a:r>
            <a:endParaRPr lang="de-DE" sz="1500" b="1" dirty="0">
              <a:solidFill>
                <a:schemeClr val="bg1"/>
              </a:solidFill>
            </a:endParaRPr>
          </a:p>
        </p:txBody>
      </p:sp>
    </p:spTree>
    <p:custDataLst>
      <p:tags r:id="rId1"/>
    </p:custDataLst>
    <p:extLst>
      <p:ext uri="{BB962C8B-B14F-4D97-AF65-F5344CB8AC3E}">
        <p14:creationId xmlns:p14="http://schemas.microsoft.com/office/powerpoint/2010/main" val="317550265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8"/>
          <p:cNvSpPr>
            <a:spLocks noGrp="1" noChangeArrowheads="1"/>
          </p:cNvSpPr>
          <p:nvPr>
            <p:ph type="title"/>
          </p:nvPr>
        </p:nvSpPr>
        <p:spPr/>
        <p:txBody>
          <a:bodyPr/>
          <a:lstStyle/>
          <a:p>
            <a:r>
              <a:rPr lang="de-DE" dirty="0" err="1"/>
              <a:t>Documentazione</a:t>
            </a:r>
            <a:r>
              <a:rPr lang="de-DE" dirty="0"/>
              <a:t> per </a:t>
            </a:r>
            <a:r>
              <a:rPr lang="de-DE" dirty="0" err="1"/>
              <a:t>corsisti</a:t>
            </a:r>
            <a:r>
              <a:rPr lang="de-DE" dirty="0"/>
              <a:t>/</a:t>
            </a:r>
            <a:r>
              <a:rPr lang="de-DE" dirty="0" err="1"/>
              <a:t>formatori</a:t>
            </a:r>
            <a:r>
              <a:rPr lang="de-DE" dirty="0"/>
              <a:t> TIA Portal</a:t>
            </a:r>
            <a:br>
              <a:rPr lang="de-DE" dirty="0"/>
            </a:br>
            <a:r>
              <a:rPr lang="de-DE" dirty="0" err="1"/>
              <a:t>Simulazione</a:t>
            </a:r>
            <a:endParaRPr lang="de-DE" dirty="0"/>
          </a:p>
        </p:txBody>
      </p:sp>
      <p:sp>
        <p:nvSpPr>
          <p:cNvPr id="8" name="Inhaltsplatzhalter 7"/>
          <p:cNvSpPr>
            <a:spLocks noGrp="1"/>
          </p:cNvSpPr>
          <p:nvPr>
            <p:ph idx="1"/>
          </p:nvPr>
        </p:nvSpPr>
        <p:spPr>
          <a:xfrm>
            <a:off x="411377" y="1989308"/>
            <a:ext cx="4657876" cy="4177492"/>
          </a:xfrm>
        </p:spPr>
        <p:txBody>
          <a:bodyPr/>
          <a:lstStyle/>
          <a:p>
            <a:pPr lvl="1"/>
            <a:r>
              <a:rPr lang="it-IT" dirty="0"/>
              <a:t>SIMIT </a:t>
            </a:r>
            <a:r>
              <a:rPr lang="it-IT" dirty="0" err="1"/>
              <a:t>Simulation</a:t>
            </a:r>
            <a:r>
              <a:rPr lang="it-IT" dirty="0"/>
              <a:t> insieme a PLCSIM o a un controllore con PRODAVE </a:t>
            </a:r>
            <a:br>
              <a:rPr lang="it-IT" dirty="0"/>
            </a:br>
            <a:r>
              <a:rPr lang="it-IT" dirty="0"/>
              <a:t>(al momento solo S7-300)</a:t>
            </a:r>
          </a:p>
          <a:p>
            <a:pPr lvl="1"/>
            <a:r>
              <a:rPr lang="it-IT" dirty="0"/>
              <a:t>SIMIT V8.1 Demo</a:t>
            </a:r>
          </a:p>
          <a:p>
            <a:pPr lvl="1"/>
            <a:r>
              <a:rPr lang="it-IT" dirty="0"/>
              <a:t>01_Pagina_di_comando</a:t>
            </a:r>
          </a:p>
          <a:p>
            <a:pPr lvl="2"/>
            <a:r>
              <a:rPr lang="it-IT" dirty="0"/>
              <a:t>Area viola: rappresentazione dello stato attuale dell’impianto simulato</a:t>
            </a:r>
          </a:p>
          <a:p>
            <a:pPr lvl="2"/>
            <a:r>
              <a:rPr lang="it-IT" dirty="0"/>
              <a:t>Area grigia: valori aggiuntivi</a:t>
            </a:r>
          </a:p>
          <a:p>
            <a:pPr lvl="2"/>
            <a:r>
              <a:rPr lang="it-IT" dirty="0"/>
              <a:t>Area verde: quadro di comando dell’impianto simulato</a:t>
            </a:r>
          </a:p>
        </p:txBody>
      </p:sp>
      <p:sp>
        <p:nvSpPr>
          <p:cNvPr id="6" name="Fußzeilenplatzhalter 5"/>
          <p:cNvSpPr>
            <a:spLocks noGrp="1"/>
          </p:cNvSpPr>
          <p:nvPr>
            <p:ph type="ftr" sz="quarter" idx="10"/>
          </p:nvPr>
        </p:nvSpPr>
        <p:spPr/>
        <p:txBody>
          <a:bodyPr/>
          <a:lstStyle/>
          <a:p>
            <a:r>
              <a:rPr lang="it-IT"/>
              <a:t>Senza restrizione | © Siemens 2023 | Versione 08/2023</a:t>
            </a:r>
            <a:endParaRPr lang="de-DE" dirty="0"/>
          </a:p>
        </p:txBody>
      </p:sp>
      <p:sp>
        <p:nvSpPr>
          <p:cNvPr id="7" name="Foliennummernplatzhalter 6"/>
          <p:cNvSpPr>
            <a:spLocks noGrp="1"/>
          </p:cNvSpPr>
          <p:nvPr>
            <p:ph type="sldNum" sz="quarter" idx="11"/>
          </p:nvPr>
        </p:nvSpPr>
        <p:spPr/>
        <p:txBody>
          <a:bodyPr/>
          <a:lstStyle/>
          <a:p>
            <a:r>
              <a:rPr lang="de-DE" dirty="0"/>
              <a:t>Page </a:t>
            </a:r>
            <a:fld id="{99E26495-FA13-4534-B451-FB78AC0E3177}" type="slidenum">
              <a:rPr lang="de-DE" smtClean="0"/>
              <a:pPr/>
              <a:t>8</a:t>
            </a:fld>
            <a:endParaRPr lang="de-DE" dirty="0"/>
          </a:p>
        </p:txBody>
      </p:sp>
      <p:pic>
        <p:nvPicPr>
          <p:cNvPr id="12" name="Inhaltsplatzhalter 8" descr="capture_003_09102014_142803.png"/>
          <p:cNvPicPr>
            <a:picLocks noGrp="1" noChangeAspect="1"/>
          </p:cNvPicPr>
          <p:nvPr/>
        </p:nvPicPr>
        <p:blipFill>
          <a:blip r:embed="rId4" cstate="print"/>
          <a:stretch>
            <a:fillRect/>
          </a:stretch>
        </p:blipFill>
        <p:spPr bwMode="auto">
          <a:xfrm>
            <a:off x="5069252" y="1989308"/>
            <a:ext cx="6717722" cy="4177492"/>
          </a:xfrm>
          <a:prstGeom prst="rect">
            <a:avLst/>
          </a:prstGeom>
          <a:noFill/>
          <a:ln w="9525">
            <a:noFill/>
            <a:miter lim="800000"/>
            <a:headEnd/>
            <a:tailEnd/>
          </a:ln>
        </p:spPr>
      </p:pic>
      <p:sp>
        <p:nvSpPr>
          <p:cNvPr id="9" name="Rectangle 10">
            <a:extLst>
              <a:ext uri="{FF2B5EF4-FFF2-40B4-BE49-F238E27FC236}">
                <a16:creationId xmlns:a16="http://schemas.microsoft.com/office/drawing/2014/main" id="{5E24CE0E-AC04-F66F-6003-5DEB524B25E8}"/>
              </a:ext>
            </a:extLst>
          </p:cNvPr>
          <p:cNvSpPr>
            <a:spLocks noChangeArrowheads="1"/>
          </p:cNvSpPr>
          <p:nvPr/>
        </p:nvSpPr>
        <p:spPr bwMode="auto">
          <a:xfrm>
            <a:off x="411188" y="1414800"/>
            <a:ext cx="11376000" cy="432000"/>
          </a:xfrm>
          <a:prstGeom prst="rect">
            <a:avLst/>
          </a:prstGeom>
          <a:solidFill>
            <a:srgbClr val="000028"/>
          </a:solidFill>
          <a:ln w="9525" algn="ctr">
            <a:noFill/>
            <a:miter lim="800000"/>
            <a:headEnd/>
            <a:tailEnd/>
          </a:ln>
          <a:effectLst/>
        </p:spPr>
        <p:txBody>
          <a:bodyPr lIns="108000" tIns="0" rIns="72000" bIns="0" anchor="ctr"/>
          <a:lstStyle/>
          <a:p>
            <a:pPr algn="l" rtl="0">
              <a:spcBef>
                <a:spcPts val="0"/>
              </a:spcBef>
            </a:pPr>
            <a:r>
              <a:rPr lang="de-DE" sz="1800" b="1" i="0" u="none" baseline="0" dirty="0">
                <a:solidFill>
                  <a:schemeClr val="bg1"/>
                </a:solidFill>
              </a:rPr>
              <a:t>020-100 </a:t>
            </a:r>
            <a:r>
              <a:rPr lang="de-DE" sz="1800" b="1" i="0" u="none" baseline="0" dirty="0" err="1">
                <a:solidFill>
                  <a:schemeClr val="bg1"/>
                </a:solidFill>
              </a:rPr>
              <a:t>Descrizione</a:t>
            </a:r>
            <a:r>
              <a:rPr lang="de-DE" sz="1800" b="1" i="0" u="none" baseline="0" dirty="0">
                <a:solidFill>
                  <a:schemeClr val="bg1"/>
                </a:solidFill>
              </a:rPr>
              <a:t> del </a:t>
            </a:r>
            <a:r>
              <a:rPr lang="de-DE" sz="1800" b="1" i="0" u="none" baseline="0" dirty="0" err="1">
                <a:solidFill>
                  <a:schemeClr val="bg1"/>
                </a:solidFill>
              </a:rPr>
              <a:t>processo</a:t>
            </a:r>
            <a:r>
              <a:rPr lang="de-DE" sz="1800" b="1" i="0" u="none" baseline="0" dirty="0">
                <a:solidFill>
                  <a:schemeClr val="bg1"/>
                </a:solidFill>
              </a:rPr>
              <a:t> “</a:t>
            </a:r>
            <a:r>
              <a:rPr lang="de-DE" sz="1800" b="1" i="0" u="none" baseline="0" dirty="0" err="1">
                <a:solidFill>
                  <a:schemeClr val="bg1"/>
                </a:solidFill>
              </a:rPr>
              <a:t>Stazione</a:t>
            </a:r>
            <a:r>
              <a:rPr lang="de-DE" sz="1800" b="1" i="0" u="none" baseline="0" dirty="0">
                <a:solidFill>
                  <a:schemeClr val="bg1"/>
                </a:solidFill>
              </a:rPr>
              <a:t> di </a:t>
            </a:r>
            <a:r>
              <a:rPr lang="de-DE" sz="1800" b="1" i="0" u="none" baseline="0" dirty="0" err="1">
                <a:solidFill>
                  <a:schemeClr val="bg1"/>
                </a:solidFill>
              </a:rPr>
              <a:t>smistamento</a:t>
            </a:r>
            <a:r>
              <a:rPr lang="de-DE" sz="1800" b="1" i="0" u="none" baseline="0" dirty="0">
                <a:solidFill>
                  <a:schemeClr val="bg1"/>
                </a:solidFill>
              </a:rPr>
              <a:t>” – </a:t>
            </a:r>
            <a:r>
              <a:rPr lang="de-DE" sz="1800" b="1" i="0" u="none" baseline="0" dirty="0" err="1">
                <a:solidFill>
                  <a:schemeClr val="bg1"/>
                </a:solidFill>
              </a:rPr>
              <a:t>simulazione</a:t>
            </a:r>
            <a:r>
              <a:rPr lang="de-DE" sz="1800" b="1" i="0" u="none" baseline="0" dirty="0">
                <a:solidFill>
                  <a:schemeClr val="bg1"/>
                </a:solidFill>
              </a:rPr>
              <a:t> SIMIT</a:t>
            </a:r>
            <a:endParaRPr lang="de-DE" sz="1800" b="1" dirty="0">
              <a:solidFill>
                <a:schemeClr val="bg1"/>
              </a:solidFill>
            </a:endParaRPr>
          </a:p>
        </p:txBody>
      </p:sp>
    </p:spTree>
    <p:custDataLst>
      <p:tags r:id="rId1"/>
    </p:custDataLst>
    <p:extLst>
      <p:ext uri="{BB962C8B-B14F-4D97-AF65-F5344CB8AC3E}">
        <p14:creationId xmlns:p14="http://schemas.microsoft.com/office/powerpoint/2010/main" val="340962928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8"/>
          <p:cNvSpPr>
            <a:spLocks noGrp="1" noChangeArrowheads="1"/>
          </p:cNvSpPr>
          <p:nvPr>
            <p:ph type="title"/>
          </p:nvPr>
        </p:nvSpPr>
        <p:spPr/>
        <p:txBody>
          <a:bodyPr/>
          <a:lstStyle/>
          <a:p>
            <a:r>
              <a:rPr lang="de-DE" dirty="0" err="1"/>
              <a:t>Documentazione</a:t>
            </a:r>
            <a:r>
              <a:rPr lang="de-DE" dirty="0"/>
              <a:t> per </a:t>
            </a:r>
            <a:r>
              <a:rPr lang="de-DE" dirty="0" err="1"/>
              <a:t>corsisti</a:t>
            </a:r>
            <a:r>
              <a:rPr lang="de-DE" dirty="0"/>
              <a:t>/</a:t>
            </a:r>
            <a:r>
              <a:rPr lang="de-DE" dirty="0" err="1"/>
              <a:t>formatori</a:t>
            </a:r>
            <a:r>
              <a:rPr lang="de-DE" dirty="0"/>
              <a:t> TIA Portal</a:t>
            </a:r>
            <a:br>
              <a:rPr lang="de-DE" dirty="0"/>
            </a:br>
            <a:r>
              <a:rPr lang="de-DE" dirty="0" err="1"/>
              <a:t>Simulazione</a:t>
            </a:r>
            <a:endParaRPr lang="de-DE" dirty="0"/>
          </a:p>
        </p:txBody>
      </p:sp>
      <p:sp>
        <p:nvSpPr>
          <p:cNvPr id="3" name="Inhaltsplatzhalter 2"/>
          <p:cNvSpPr>
            <a:spLocks noGrp="1"/>
          </p:cNvSpPr>
          <p:nvPr>
            <p:ph idx="1"/>
          </p:nvPr>
        </p:nvSpPr>
        <p:spPr>
          <a:xfrm>
            <a:off x="411376" y="1989138"/>
            <a:ext cx="6731915" cy="4177662"/>
          </a:xfrm>
        </p:spPr>
        <p:txBody>
          <a:bodyPr/>
          <a:lstStyle/>
          <a:p>
            <a:pPr lvl="1"/>
            <a:r>
              <a:rPr lang="de-DE" dirty="0"/>
              <a:t>02_SimControl </a:t>
            </a:r>
            <a:r>
              <a:rPr lang="de-DE" dirty="0" err="1"/>
              <a:t>consente</a:t>
            </a:r>
            <a:r>
              <a:rPr lang="de-DE" dirty="0"/>
              <a:t> </a:t>
            </a:r>
            <a:r>
              <a:rPr lang="de-DE" dirty="0" err="1"/>
              <a:t>alcune</a:t>
            </a:r>
            <a:r>
              <a:rPr lang="de-DE" dirty="0"/>
              <a:t> </a:t>
            </a:r>
            <a:r>
              <a:rPr lang="de-DE" dirty="0" err="1"/>
              <a:t>impostazioni</a:t>
            </a:r>
            <a:r>
              <a:rPr lang="de-DE" dirty="0"/>
              <a:t> della </a:t>
            </a:r>
            <a:r>
              <a:rPr lang="de-DE" dirty="0" err="1"/>
              <a:t>simulazione</a:t>
            </a:r>
            <a:endParaRPr lang="de-DE" dirty="0"/>
          </a:p>
          <a:p>
            <a:pPr marL="357188" lvl="1">
              <a:buFont typeface="Arial" pitchFamily="34" charset="0"/>
              <a:buChar char="•"/>
            </a:pPr>
            <a:r>
              <a:rPr lang="de-DE" dirty="0" err="1"/>
              <a:t>Aree</a:t>
            </a:r>
            <a:r>
              <a:rPr lang="de-DE" dirty="0"/>
              <a:t> </a:t>
            </a:r>
            <a:r>
              <a:rPr lang="de-DE" dirty="0" err="1"/>
              <a:t>superiori</a:t>
            </a:r>
            <a:r>
              <a:rPr lang="de-DE" dirty="0"/>
              <a:t>: </a:t>
            </a:r>
            <a:r>
              <a:rPr lang="de-DE" dirty="0" err="1"/>
              <a:t>creazione</a:t>
            </a:r>
            <a:r>
              <a:rPr lang="de-DE" dirty="0"/>
              <a:t> </a:t>
            </a:r>
            <a:r>
              <a:rPr lang="de-DE" dirty="0" err="1"/>
              <a:t>dei</a:t>
            </a:r>
            <a:r>
              <a:rPr lang="de-DE" dirty="0"/>
              <a:t> </a:t>
            </a:r>
            <a:r>
              <a:rPr lang="de-DE" dirty="0" err="1"/>
              <a:t>componenti</a:t>
            </a:r>
            <a:endParaRPr lang="de-DE" dirty="0"/>
          </a:p>
          <a:p>
            <a:pPr marL="536575" lvl="2">
              <a:buFont typeface="Arial" pitchFamily="34" charset="0"/>
              <a:buChar char="•"/>
            </a:pPr>
            <a:r>
              <a:rPr lang="de-DE" dirty="0" err="1"/>
              <a:t>Creazione</a:t>
            </a:r>
            <a:r>
              <a:rPr lang="de-DE" dirty="0"/>
              <a:t> </a:t>
            </a:r>
            <a:r>
              <a:rPr lang="de-DE" dirty="0" err="1"/>
              <a:t>automatica</a:t>
            </a:r>
            <a:r>
              <a:rPr lang="de-DE" dirty="0"/>
              <a:t> o </a:t>
            </a:r>
            <a:r>
              <a:rPr lang="de-DE" dirty="0" err="1"/>
              <a:t>manuale</a:t>
            </a:r>
            <a:r>
              <a:rPr lang="de-DE" dirty="0"/>
              <a:t> </a:t>
            </a:r>
            <a:r>
              <a:rPr lang="de-DE" dirty="0" err="1"/>
              <a:t>dei</a:t>
            </a:r>
            <a:r>
              <a:rPr lang="de-DE" dirty="0"/>
              <a:t> </a:t>
            </a:r>
            <a:r>
              <a:rPr lang="de-DE" dirty="0" err="1"/>
              <a:t>componenti</a:t>
            </a:r>
            <a:endParaRPr lang="de-DE" dirty="0"/>
          </a:p>
          <a:p>
            <a:pPr marL="715963" lvl="3">
              <a:buFont typeface="Arial" pitchFamily="34" charset="0"/>
              <a:buChar char="•"/>
            </a:pPr>
            <a:r>
              <a:rPr lang="de-DE" dirty="0" err="1"/>
              <a:t>Automatica</a:t>
            </a:r>
            <a:r>
              <a:rPr lang="de-DE" dirty="0"/>
              <a:t> (</a:t>
            </a:r>
            <a:r>
              <a:rPr lang="de-DE" dirty="0" err="1"/>
              <a:t>preimpostata</a:t>
            </a:r>
            <a:r>
              <a:rPr lang="de-DE" dirty="0"/>
              <a:t>)</a:t>
            </a:r>
          </a:p>
          <a:p>
            <a:pPr marL="715963" lvl="3">
              <a:buFont typeface="Arial" pitchFamily="34" charset="0"/>
              <a:buChar char="•"/>
            </a:pPr>
            <a:r>
              <a:rPr lang="de-DE" dirty="0"/>
              <a:t>Manuale</a:t>
            </a:r>
          </a:p>
          <a:p>
            <a:pPr marL="536575" lvl="2">
              <a:buFont typeface="Arial" pitchFamily="34" charset="0"/>
              <a:buChar char="•"/>
            </a:pPr>
            <a:r>
              <a:rPr lang="de-DE" dirty="0" err="1"/>
              <a:t>Tipo</a:t>
            </a:r>
            <a:r>
              <a:rPr lang="de-DE" dirty="0"/>
              <a:t> di </a:t>
            </a:r>
            <a:r>
              <a:rPr lang="de-DE" dirty="0" err="1"/>
              <a:t>componenti</a:t>
            </a:r>
            <a:r>
              <a:rPr lang="de-DE" dirty="0"/>
              <a:t> </a:t>
            </a:r>
            <a:r>
              <a:rPr lang="de-DE" dirty="0" err="1"/>
              <a:t>creati</a:t>
            </a:r>
            <a:r>
              <a:rPr lang="de-DE" dirty="0"/>
              <a:t>:</a:t>
            </a:r>
          </a:p>
          <a:p>
            <a:pPr marL="715963" lvl="3">
              <a:buFont typeface="Arial" pitchFamily="34" charset="0"/>
              <a:buChar char="•"/>
            </a:pPr>
            <a:r>
              <a:rPr lang="de-DE" dirty="0"/>
              <a:t>Solo </a:t>
            </a:r>
            <a:r>
              <a:rPr lang="de-DE" dirty="0" err="1"/>
              <a:t>componenti</a:t>
            </a:r>
            <a:r>
              <a:rPr lang="de-DE" dirty="0"/>
              <a:t> in </a:t>
            </a:r>
            <a:r>
              <a:rPr lang="de-DE" dirty="0" err="1"/>
              <a:t>metallo</a:t>
            </a:r>
            <a:endParaRPr lang="de-DE" dirty="0"/>
          </a:p>
          <a:p>
            <a:pPr marL="715963" lvl="3">
              <a:buFont typeface="Arial" pitchFamily="34" charset="0"/>
              <a:buChar char="•"/>
            </a:pPr>
            <a:r>
              <a:rPr lang="de-DE" dirty="0"/>
              <a:t>Solo </a:t>
            </a:r>
            <a:r>
              <a:rPr lang="de-DE" dirty="0" err="1"/>
              <a:t>componenti</a:t>
            </a:r>
            <a:r>
              <a:rPr lang="de-DE" dirty="0"/>
              <a:t> in </a:t>
            </a:r>
            <a:r>
              <a:rPr lang="de-DE" dirty="0" err="1"/>
              <a:t>plastica</a:t>
            </a:r>
            <a:endParaRPr lang="de-DE" dirty="0"/>
          </a:p>
          <a:p>
            <a:pPr marL="715963" lvl="3">
              <a:buFont typeface="Arial" pitchFamily="34" charset="0"/>
              <a:buChar char="•"/>
            </a:pPr>
            <a:r>
              <a:rPr lang="de-DE" dirty="0" err="1"/>
              <a:t>Componente</a:t>
            </a:r>
            <a:r>
              <a:rPr lang="de-DE" dirty="0"/>
              <a:t> </a:t>
            </a:r>
            <a:r>
              <a:rPr lang="de-DE" dirty="0" err="1"/>
              <a:t>casuale</a:t>
            </a:r>
            <a:r>
              <a:rPr lang="de-DE" dirty="0"/>
              <a:t> in </a:t>
            </a:r>
            <a:r>
              <a:rPr lang="de-DE" dirty="0" err="1"/>
              <a:t>metallo</a:t>
            </a:r>
            <a:r>
              <a:rPr lang="de-DE" dirty="0"/>
              <a:t> o in </a:t>
            </a:r>
            <a:r>
              <a:rPr lang="de-DE" dirty="0" err="1"/>
              <a:t>plastica</a:t>
            </a:r>
            <a:r>
              <a:rPr lang="de-DE" dirty="0"/>
              <a:t> </a:t>
            </a:r>
            <a:br>
              <a:rPr lang="de-DE" dirty="0"/>
            </a:br>
            <a:r>
              <a:rPr lang="de-DE" dirty="0"/>
              <a:t>(</a:t>
            </a:r>
            <a:r>
              <a:rPr lang="de-DE" dirty="0" err="1"/>
              <a:t>preimpostazione</a:t>
            </a:r>
            <a:r>
              <a:rPr lang="de-DE" dirty="0"/>
              <a:t>)</a:t>
            </a:r>
          </a:p>
          <a:p>
            <a:pPr marL="357188" lvl="1">
              <a:buFont typeface="Arial" pitchFamily="34" charset="0"/>
              <a:buChar char="•"/>
            </a:pPr>
            <a:r>
              <a:rPr lang="de-DE" dirty="0"/>
              <a:t>Area </a:t>
            </a:r>
            <a:r>
              <a:rPr lang="de-DE" dirty="0" err="1"/>
              <a:t>centrale</a:t>
            </a:r>
            <a:r>
              <a:rPr lang="de-DE" dirty="0"/>
              <a:t>: </a:t>
            </a:r>
            <a:r>
              <a:rPr lang="de-DE" dirty="0" err="1"/>
              <a:t>preassegnazione</a:t>
            </a:r>
            <a:r>
              <a:rPr lang="de-DE" dirty="0"/>
              <a:t> </a:t>
            </a:r>
            <a:r>
              <a:rPr lang="de-DE" dirty="0" err="1"/>
              <a:t>manuale</a:t>
            </a:r>
            <a:r>
              <a:rPr lang="de-DE" dirty="0"/>
              <a:t> del </a:t>
            </a:r>
            <a:r>
              <a:rPr lang="de-DE" dirty="0" err="1"/>
              <a:t>setpoint</a:t>
            </a:r>
            <a:r>
              <a:rPr lang="de-DE" dirty="0"/>
              <a:t> -B9</a:t>
            </a:r>
          </a:p>
          <a:p>
            <a:pPr marL="357188" lvl="1">
              <a:buFont typeface="Arial" pitchFamily="34" charset="0"/>
              <a:buChar char="•"/>
            </a:pPr>
            <a:r>
              <a:rPr lang="de-DE" dirty="0"/>
              <a:t>Area inferiore: </a:t>
            </a:r>
            <a:r>
              <a:rPr lang="de-DE" dirty="0" err="1"/>
              <a:t>reset</a:t>
            </a:r>
            <a:r>
              <a:rPr lang="de-DE" dirty="0"/>
              <a:t> della </a:t>
            </a:r>
            <a:r>
              <a:rPr lang="de-DE" dirty="0" err="1"/>
              <a:t>posizione</a:t>
            </a:r>
            <a:r>
              <a:rPr lang="de-DE" dirty="0"/>
              <a:t> del </a:t>
            </a:r>
            <a:r>
              <a:rPr lang="de-DE" dirty="0" err="1"/>
              <a:t>componente</a:t>
            </a:r>
            <a:endParaRPr lang="de-DE" dirty="0"/>
          </a:p>
        </p:txBody>
      </p:sp>
      <p:sp>
        <p:nvSpPr>
          <p:cNvPr id="6" name="Fußzeilenplatzhalter 5"/>
          <p:cNvSpPr>
            <a:spLocks noGrp="1"/>
          </p:cNvSpPr>
          <p:nvPr>
            <p:ph type="ftr" sz="quarter" idx="10"/>
          </p:nvPr>
        </p:nvSpPr>
        <p:spPr/>
        <p:txBody>
          <a:bodyPr/>
          <a:lstStyle/>
          <a:p>
            <a:r>
              <a:rPr lang="it-IT"/>
              <a:t>Senza restrizione | © Siemens 2023 | Versione 08/2023</a:t>
            </a:r>
            <a:endParaRPr lang="de-DE" dirty="0"/>
          </a:p>
        </p:txBody>
      </p:sp>
      <p:sp>
        <p:nvSpPr>
          <p:cNvPr id="7" name="Foliennummernplatzhalter 6"/>
          <p:cNvSpPr>
            <a:spLocks noGrp="1"/>
          </p:cNvSpPr>
          <p:nvPr>
            <p:ph type="sldNum" sz="quarter" idx="11"/>
          </p:nvPr>
        </p:nvSpPr>
        <p:spPr/>
        <p:txBody>
          <a:bodyPr/>
          <a:lstStyle/>
          <a:p>
            <a:r>
              <a:rPr lang="de-DE" dirty="0"/>
              <a:t>Page </a:t>
            </a:r>
            <a:fld id="{99E26495-FA13-4534-B451-FB78AC0E3177}" type="slidenum">
              <a:rPr lang="de-DE" smtClean="0"/>
              <a:pPr/>
              <a:t>9</a:t>
            </a:fld>
            <a:endParaRPr lang="de-DE" dirty="0"/>
          </a:p>
        </p:txBody>
      </p:sp>
      <p:pic>
        <p:nvPicPr>
          <p:cNvPr id="11" name="Inhaltsplatzhalter 7" descr="capture_011_09102014_151606.png"/>
          <p:cNvPicPr>
            <a:picLocks noGrp="1" noChangeAspect="1"/>
          </p:cNvPicPr>
          <p:nvPr/>
        </p:nvPicPr>
        <p:blipFill>
          <a:blip r:embed="rId4" cstate="print"/>
          <a:stretch>
            <a:fillRect/>
          </a:stretch>
        </p:blipFill>
        <p:spPr bwMode="auto">
          <a:xfrm>
            <a:off x="7447160" y="1989138"/>
            <a:ext cx="4340028" cy="4177662"/>
          </a:xfrm>
          <a:prstGeom prst="rect">
            <a:avLst/>
          </a:prstGeom>
          <a:noFill/>
          <a:ln w="9525">
            <a:noFill/>
            <a:miter lim="800000"/>
            <a:headEnd/>
            <a:tailEnd/>
          </a:ln>
        </p:spPr>
      </p:pic>
      <p:sp>
        <p:nvSpPr>
          <p:cNvPr id="13" name="Rectangle 10">
            <a:extLst>
              <a:ext uri="{FF2B5EF4-FFF2-40B4-BE49-F238E27FC236}">
                <a16:creationId xmlns:a16="http://schemas.microsoft.com/office/drawing/2014/main" id="{DB2B01D4-2861-91D7-3B5F-886C07EC1F04}"/>
              </a:ext>
            </a:extLst>
          </p:cNvPr>
          <p:cNvSpPr>
            <a:spLocks noChangeArrowheads="1"/>
          </p:cNvSpPr>
          <p:nvPr/>
        </p:nvSpPr>
        <p:spPr bwMode="auto">
          <a:xfrm>
            <a:off x="411188" y="1414800"/>
            <a:ext cx="11376000" cy="432000"/>
          </a:xfrm>
          <a:prstGeom prst="rect">
            <a:avLst/>
          </a:prstGeom>
          <a:solidFill>
            <a:srgbClr val="000028"/>
          </a:solidFill>
          <a:ln w="9525" algn="ctr">
            <a:noFill/>
            <a:miter lim="800000"/>
            <a:headEnd/>
            <a:tailEnd/>
          </a:ln>
          <a:effectLst/>
        </p:spPr>
        <p:txBody>
          <a:bodyPr lIns="108000" tIns="0" rIns="72000" bIns="0" anchor="ctr"/>
          <a:lstStyle/>
          <a:p>
            <a:pPr algn="l" rtl="0">
              <a:spcBef>
                <a:spcPts val="0"/>
              </a:spcBef>
            </a:pPr>
            <a:r>
              <a:rPr lang="de-DE" sz="1800" b="1" i="0" u="none" baseline="0" dirty="0">
                <a:solidFill>
                  <a:schemeClr val="bg1"/>
                </a:solidFill>
              </a:rPr>
              <a:t>020-100 </a:t>
            </a:r>
            <a:r>
              <a:rPr lang="de-DE" sz="1800" b="1" i="0" u="none" baseline="0" dirty="0" err="1">
                <a:solidFill>
                  <a:schemeClr val="bg1"/>
                </a:solidFill>
              </a:rPr>
              <a:t>Descrizione</a:t>
            </a:r>
            <a:r>
              <a:rPr lang="de-DE" sz="1800" b="1" i="0" u="none" baseline="0" dirty="0">
                <a:solidFill>
                  <a:schemeClr val="bg1"/>
                </a:solidFill>
              </a:rPr>
              <a:t> del </a:t>
            </a:r>
            <a:r>
              <a:rPr lang="de-DE" sz="1800" b="1" i="0" u="none" baseline="0" dirty="0" err="1">
                <a:solidFill>
                  <a:schemeClr val="bg1"/>
                </a:solidFill>
              </a:rPr>
              <a:t>processo</a:t>
            </a:r>
            <a:r>
              <a:rPr lang="de-DE" sz="1800" b="1" i="0" u="none" baseline="0" dirty="0">
                <a:solidFill>
                  <a:schemeClr val="bg1"/>
                </a:solidFill>
              </a:rPr>
              <a:t> “</a:t>
            </a:r>
            <a:r>
              <a:rPr lang="de-DE" sz="1800" b="1" i="0" u="none" baseline="0" dirty="0" err="1">
                <a:solidFill>
                  <a:schemeClr val="bg1"/>
                </a:solidFill>
              </a:rPr>
              <a:t>Stazione</a:t>
            </a:r>
            <a:r>
              <a:rPr lang="de-DE" sz="1800" b="1" i="0" u="none" baseline="0" dirty="0">
                <a:solidFill>
                  <a:schemeClr val="bg1"/>
                </a:solidFill>
              </a:rPr>
              <a:t> di </a:t>
            </a:r>
            <a:r>
              <a:rPr lang="de-DE" sz="1800" b="1" i="0" u="none" baseline="0" dirty="0" err="1">
                <a:solidFill>
                  <a:schemeClr val="bg1"/>
                </a:solidFill>
              </a:rPr>
              <a:t>smistamento</a:t>
            </a:r>
            <a:r>
              <a:rPr lang="de-DE" sz="1800" b="1" i="0" u="none" baseline="0" dirty="0">
                <a:solidFill>
                  <a:schemeClr val="bg1"/>
                </a:solidFill>
              </a:rPr>
              <a:t>” – </a:t>
            </a:r>
            <a:r>
              <a:rPr lang="de-DE" sz="1800" b="1" i="0" u="none" baseline="0" dirty="0" err="1">
                <a:solidFill>
                  <a:schemeClr val="bg1"/>
                </a:solidFill>
              </a:rPr>
              <a:t>simulazione</a:t>
            </a:r>
            <a:r>
              <a:rPr lang="de-DE" sz="1800" b="1" i="0" u="none" baseline="0" dirty="0">
                <a:solidFill>
                  <a:schemeClr val="bg1"/>
                </a:solidFill>
              </a:rPr>
              <a:t> SIMIT</a:t>
            </a:r>
            <a:endParaRPr lang="de-DE" sz="1800" b="1" dirty="0">
              <a:solidFill>
                <a:schemeClr val="bg1"/>
              </a:solidFill>
            </a:endParaRPr>
          </a:p>
        </p:txBody>
      </p:sp>
    </p:spTree>
    <p:custDataLst>
      <p:tags r:id="rId1"/>
    </p:custDataLst>
    <p:extLst>
      <p:ext uri="{BB962C8B-B14F-4D97-AF65-F5344CB8AC3E}">
        <p14:creationId xmlns:p14="http://schemas.microsoft.com/office/powerpoint/2010/main" val="4279468812"/>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CDT_SKIP_FIRST_INTERSECTSLIDE" val="False"/>
  <p:tag name="CDT_COL_NAV_BG" val="11181716"/>
  <p:tag name="CDT_COL_NAV_BGL1" val="11181716"/>
  <p:tag name="CDT_COL_NAV_BGL1_ACT" val="11181716"/>
  <p:tag name="CDT_COL_NAV_BGL2" val="11181716"/>
  <p:tag name="CDT_COL_NAV_BGL2_ACT" val="11181716"/>
  <p:tag name="CDT_COL_NAV_BGL3" val="11181716"/>
  <p:tag name="CDT_COL_NAV_BGL3_ACT" val="11181716"/>
  <p:tag name="CDT_COL_NAV_FGL1" val="14341072"/>
  <p:tag name="CDT_COL_NAV_FGL1_ACT" val="10040064"/>
  <p:tag name="CDT_COL_NAV_FGL2" val="14341072"/>
  <p:tag name="CDT_COL_NAV_FGL2_ACT" val="10040064"/>
  <p:tag name="CDT_COL_NAV_FGL3" val="14341072"/>
  <p:tag name="CDT_COL_NAV_FGL3_ACT" val="10040064"/>
  <p:tag name="CDT_COL_TITLE_BG" val="16777215"/>
  <p:tag name="CDT_COL_AG_BGL1" val="11181716"/>
  <p:tag name="CDT_COL_AG_FGL1" val="14341072"/>
  <p:tag name="CDT_COL_AG_BGL1_ACT" val="11181716"/>
  <p:tag name="CDT_COL_AG_FGL1_ACT" val="10040064"/>
  <p:tag name="CDT_COL_AG_RES" val="-1"/>
  <p:tag name="THINKCELLUNDODONOTDELETE" val="113"/>
  <p:tag name="CDT_CUSTOMER" val="Siemens_I_2013_16x9"/>
  <p:tag name="CDT_VERSION" val="4.2.0.0"/>
  <p:tag name="CDT_TEMPLATEVERSION" val="2.1.0"/>
  <p:tag name="CDT_P4PP_HISTORY" val="Created using Productivity4PP V3.1.6.0&#10;&#10;Converted from Siemens Industry Template V2.0.0 to Siemens Industry 16:9 Template V2.0.0 using P4PP V3.1.6.2&#10;&#10;Converted from Siemens Industry (16:9) Template V2.0.0 to Siemens Industry 2013 (16:9) Template V2.1.0 using P4PP V4.2.0.0"/>
  <p:tag name="CDT_NAVI_ACTUAL" val="True"/>
  <p:tag name="CDT_PRELIMINARY" val="False"/>
  <p:tag name="CDT_CONFIDENTIALITY" val="0"/>
  <p:tag name="CDT_LANGUAGE" val="1031"/>
  <p:tag name="CDT_FONTSET" val="Arial"/>
  <p:tag name="CDT_PATH" val="False"/>
  <p:tag name="CDT_FILENAME" val="False"/>
  <p:tag name="CDT_SLIDENUMBER" val="True"/>
  <p:tag name="CDT_ACTUALDATE" val="True"/>
  <p:tag name="CDT_AUTHOR" val="True"/>
  <p:tag name="CDT_AUTHORTEXT" val="Autor / Abteilung"/>
  <p:tag name="CDT_CATEGORY" val="siemens.de/sce"/>
  <p:tag name="CDT_CATEGORY2" val="%"/>
  <p:tag name="CDT_TITLE" val="Vorlesungsfolien für Lehrunterlage SIMATIC S7-1500"/>
  <p:tag name="CDT_NAVTEXT" val="True"/>
  <p:tag name="CDT_INTERSECTSLIDES" val="False"/>
  <p:tag name="CDT_TYPE_OF_INDEXSLIDE" val="3"/>
  <p:tag name="CDT_AGENDALEVELS" val="1"/>
  <p:tag name="CDT_NAVBARLEVELS" val="2"/>
  <p:tag name="CDT_NAVBAR_FONTSIZE" val="0"/>
  <p:tag name="CDT_KEYVISUAL_NAME" val="C:\Program Files\Productivity4PP\Key Visuals\Industry 2013\SCE.jpg"/>
  <p:tag name="CDT_CONTACT_NAME" val=""/>
  <p:tag name="CDT_CONTACT_ORG" val=""/>
  <p:tag name="CDT_CONTACT_ADDRESS1" val=""/>
  <p:tag name="CDT_CONTACT_ADDRESS2" val=""/>
  <p:tag name="CDT_CONTACT_FON" val=""/>
  <p:tag name="CDT_CONTACT_MAIL" val=""/>
  <p:tag name="CDT_CONTACT_FUNCTION" val=""/>
  <p:tag name="CDT_CONTACT_FAX" val=""/>
  <p:tag name="CDT_CONTACT_MOBILE" val=""/>
  <p:tag name="CDT_CONTACT_NAME_ENABLED" val="True"/>
  <p:tag name="CDT_CONTACT_ORG_ENABLED" val="True"/>
  <p:tag name="CDT_CONTACT_ADDRESS1_ENABLED" val="True"/>
  <p:tag name="CDT_CONTACT_ADDRESS2_ENABLED" val="True"/>
  <p:tag name="CDT_CONTACT_FON_ENABLED" val="True"/>
  <p:tag name="CDT_CONTACT_MAIL_ENABLED" val="True"/>
  <p:tag name="CDT_CONTACT_FUNCTION_ENABLED" val="True"/>
  <p:tag name="CDT_CONTACT_FAX_ENABLED" val="True"/>
  <p:tag name="CDT_CONTACT_MOBILE_ENABLED" val="True"/>
  <p:tag name="CDT_ACTIVE_CP" val="1"/>
  <p:tag name="CDT_CUST_COL1" val="11180935"/>
  <p:tag name="CDT_CUST_COL2" val="16777215"/>
  <p:tag name="CDT_CUST_COL3" val="4601635"/>
  <p:tag name="CDT_CUST_COL4" val="16777215"/>
  <p:tag name="CDT_CUST_COL5" val="13490135"/>
  <p:tag name="CDT_CUST_COL6" val="0"/>
  <p:tag name="CDT_CUST_COL7" val="0"/>
  <p:tag name="CDT_CUST_COL8" val="11180935"/>
  <p:tag name="CDT_CUST_COL9" val="0"/>
  <p:tag name="CDT_CUST_COL10" val="153"/>
  <p:tag name="CDT_CUSTOMER_NAME" val="Siemens AG, Industry Sector"/>
  <p:tag name="CDT_LAST_TITLE" val="Vorlesungsfolien für Lehrunterlage SIMATIC S7-1500"/>
  <p:tag name="CDT_CREATORVERSION" val="4.2.0.1"/>
</p:tagLst>
</file>

<file path=ppt/tags/tag10.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8"/>
  <p:tag name="CDT_DESIGNS_NAME" val="Siemens 2013 – 16:9"/>
  <p:tag name="CDT_MASTERS_NAME" val="One object (large)"/>
  <p:tag name="CDT_LAYOUT_TYPE" val="16"/>
  <p:tag name="CDT_INTERSECT_SLIDE" val="False"/>
  <p:tag name="CDT_NAVBARONTHISSLIDE" val="True"/>
</p:tagLst>
</file>

<file path=ppt/tags/tag11.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9"/>
  <p:tag name="CDT_DESIGNS_NAME" val="Siemens 2013 – 16:9"/>
  <p:tag name="CDT_MASTERS_NAME" val="One object (large)"/>
  <p:tag name="CDT_LAYOUT_TYPE" val="16"/>
  <p:tag name="CDT_INTERSECT_SLIDE" val="False"/>
  <p:tag name="CDT_NAVBARONTHISSLIDE" val="True"/>
</p:tagLst>
</file>

<file path=ppt/tags/tag1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DELETE_ONEVENT_NEWPRES" val="False"/>
  <p:tag name="CDT_EXTCOL" val="True"/>
  <p:tag name="CDT_COLTX_NEW" val="25"/>
  <p:tag name="CDT_TARGETSHAPE_NEW" val="4"/>
  <p:tag name="CDT_PROT" val="3"/>
  <p:tag name="CDT_PROT_TOP" val="440,6257"/>
  <p:tag name="CDT_PROT_LEFT" val="366,5"/>
  <p:tag name="CDT_PROT_WIDTH" val="594"/>
  <p:tag name="CDT_PROT_HEIGHT" val="44,87433"/>
  <p:tag name="CDT_FILLUNVISIBLE" val="True"/>
  <p:tag name="CDT_LINEUNVISIBLE" val="True"/>
</p:tagLst>
</file>

<file path=ppt/tags/tag2.xml><?xml version="1.0" encoding="utf-8"?>
<p:tagLst xmlns:a="http://schemas.openxmlformats.org/drawingml/2006/main" xmlns:r="http://schemas.openxmlformats.org/officeDocument/2006/relationships" xmlns:p="http://schemas.openxmlformats.org/presentationml/2006/main">
  <p:tag name="CDT_TITLE2" val=""/>
  <p:tag name="CDT_TITLE3" val=""/>
  <p:tag name="CDT_OLDSLIDEHIDDEN" val="False"/>
  <p:tag name="CDT_OLDSLIDEINDEX" val="1"/>
  <p:tag name="CDT_DESIGNS_NAME" val="Siemens 2013 – 16:9"/>
  <p:tag name="CDT_MASTERS_NAME" val="Title (big bar up)"/>
  <p:tag name="CDT_LAYOUT_TYPE" val="1"/>
  <p:tag name="CDT_INTERSECT_SLIDE" val="False"/>
  <p:tag name="CDT_NAVBARONTHISSLIDE" val="True"/>
</p:tagLst>
</file>

<file path=ppt/tags/tag3.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2"/>
  <p:tag name="CDT_DESIGNS_NAME" val="Siemens 2013 – 16:9"/>
  <p:tag name="CDT_MASTERS_NAME" val="One object (large)"/>
  <p:tag name="CDT_LAYOUT_TYPE" val="16"/>
  <p:tag name="CDT_INTERSECT_SLIDE" val="False"/>
  <p:tag name="CDT_NAVBARONTHISSLIDE" val="True"/>
</p:tagLst>
</file>

<file path=ppt/tags/tag4.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3"/>
  <p:tag name="CDT_NAVBARONTHISSLIDE" val="True"/>
  <p:tag name="CDT_DESIGNS_NAME" val="Siemens 2013 – 16:9"/>
  <p:tag name="CDT_MASTERS_NAME" val="Free Content"/>
  <p:tag name="CDT_LAYOUT_TYPE" val="11"/>
  <p:tag name="CDT_INTERSECT_SLIDE" val="Fals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4"/>
  <p:tag name="CDT_DESIGNS_NAME" val="Siemens 2013 – 16:9"/>
  <p:tag name="CDT_MASTERS_NAME" val="One object (large)"/>
  <p:tag name="CDT_LAYOUT_TYPE" val="16"/>
  <p:tag name="CDT_INTERSECT_SLIDE" val="False"/>
  <p:tag name="CDT_NAVBARONTHISSLIDE" val="True"/>
</p:tagLst>
</file>

<file path=ppt/tags/tag7.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5"/>
  <p:tag name="CDT_DESIGNS_NAME" val="Siemens 2013 – 16:9"/>
  <p:tag name="CDT_MASTERS_NAME" val="One object (large)"/>
  <p:tag name="CDT_LAYOUT_TYPE" val="16"/>
  <p:tag name="CDT_INTERSECT_SLIDE" val="False"/>
  <p:tag name="CDT_NAVBARONTHISSLIDE" val="True"/>
</p:tagLst>
</file>

<file path=ppt/tags/tag8.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6"/>
  <p:tag name="CDT_DESIGNS_NAME" val="Siemens 2013 – 16:9"/>
  <p:tag name="CDT_MASTERS_NAME" val="One object (large)"/>
  <p:tag name="CDT_LAYOUT_TYPE" val="16"/>
  <p:tag name="CDT_INTERSECT_SLIDE" val="False"/>
  <p:tag name="CDT_NAVBARONTHISSLIDE" val="True"/>
</p:tagLst>
</file>

<file path=ppt/tags/tag9.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7"/>
  <p:tag name="CDT_DESIGNS_NAME" val="Siemens 2013 – 16:9"/>
  <p:tag name="CDT_MASTERS_NAME" val="One object (large)"/>
  <p:tag name="CDT_LAYOUT_TYPE" val="16"/>
  <p:tag name="CDT_INTERSECT_SLIDE" val="False"/>
  <p:tag name="CDT_NAVBARONTHISSLIDE" val="True"/>
</p:tagLst>
</file>

<file path=ppt/theme/theme1.xml><?xml version="1.0" encoding="utf-8"?>
<a:theme xmlns:a="http://schemas.openxmlformats.org/drawingml/2006/main" name="Siemens 2022">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C1B6"/>
      </a:hlink>
      <a:folHlink>
        <a:srgbClr val="00C1B6"/>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solidFill>
              <a:schemeClr val="tx1"/>
            </a:solidFill>
          </a:defRPr>
        </a:defPPr>
      </a:lstStyle>
    </a:txDef>
  </a:objectDefaults>
  <a:extraClrSchemeLst/>
  <a:custClrLst>
    <a:custClr name="Siemens Petrol | 0 153 153">
      <a:srgbClr val="009999"/>
    </a:custClr>
    <a:custClr name="Light Petrol | 0 193 182">
      <a:srgbClr val="00C1B6"/>
    </a:custClr>
    <a:custClr name="Dark Sand | 170 170 150">
      <a:srgbClr val="AAAA96"/>
    </a:custClr>
    <a:custClr name="Dark Yellow | 247 198 0">
      <a:srgbClr val="F7C600"/>
    </a:custClr>
    <a:custClr name="Dark Green | 0 100 110">
      <a:srgbClr val="00646E"/>
    </a:custClr>
    <a:custClr name="Dark Blue | 0 85 124">
      <a:srgbClr val="00557C"/>
    </a:custClr>
    <a:custClr name="Dark Purple | 85 59 163">
      <a:srgbClr val="553BA3"/>
    </a:custClr>
    <a:custClr name="Deep Blue | 0 0 40">
      <a:srgbClr val="000028"/>
    </a:custClr>
    <a:custClr name="Deep Blue 40% (Gray) | 153 153 169">
      <a:srgbClr val="9999A9"/>
    </a:custClr>
    <a:custClr name="Red | 239 1 55">
      <a:srgbClr val="EF0137"/>
    </a:custClr>
    <a:custClr name="Bold Green">
      <a:srgbClr val="00FFB9"/>
    </a:custClr>
    <a:custClr name="Deep Blue | 0 0 40">
      <a:srgbClr val="000028"/>
    </a:custClr>
    <a:custClr name="Soft Sand | 197 197 184">
      <a:srgbClr val="C5C5B8"/>
    </a:custClr>
    <a:custClr name="Yellow | 255 215 50">
      <a:srgbClr val="FFD732"/>
    </a:custClr>
    <a:custClr name="Green | 0 175 142">
      <a:srgbClr val="00AF8E"/>
    </a:custClr>
    <a:custClr name="Blue | 0 135 190">
      <a:srgbClr val="0087BE"/>
    </a:custClr>
    <a:custClr name="Purple | 128 92 255">
      <a:srgbClr val="805CFF"/>
    </a:custClr>
    <a:custClr name="Deep Blue 80% | 51 51 83">
      <a:srgbClr val="333353"/>
    </a:custClr>
    <a:custClr name="Deep Blue 20% (Soft Gray) | 204 204 212">
      <a:srgbClr val="CCCCD4"/>
    </a:custClr>
    <a:custClr name="Dark Orange | 236 102 2">
      <a:srgbClr val="EC6602"/>
    </a:custClr>
    <a:custClr name="Bold Blue">
      <a:srgbClr val="00E6DC"/>
    </a:custClr>
    <a:custClr name="Light Sand | 243 243 240">
      <a:srgbClr val="F3F3F0"/>
    </a:custClr>
    <a:custClr name="Bright Sand | 223 223 217">
      <a:srgbClr val="DFDFD9"/>
    </a:custClr>
    <a:custClr name="Soft Yellow | 255 226 112">
      <a:srgbClr val="FFE270"/>
    </a:custClr>
    <a:custClr name="Soft Green | 0 215 160">
      <a:srgbClr val="00D7A0"/>
    </a:custClr>
    <a:custClr name="Soft Blue | 0 190 220">
      <a:srgbClr val="00BEDC"/>
    </a:custClr>
    <a:custClr name="Soft Purple | 180 168 255">
      <a:srgbClr val="B4A8FF"/>
    </a:custClr>
    <a:custClr name="Deep Blue 60% (Dark Gray) | 102 102 126">
      <a:srgbClr val="66667E"/>
    </a:custClr>
    <a:custClr name="Deep Blue 10% (Light Gray) | 229 229 233">
      <a:srgbClr val="E5E5E9"/>
    </a:custClr>
    <a:custClr name="Orange | 255 144 0">
      <a:srgbClr val="FF9000"/>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4ppTags>
  <Name>Two rows + Navigation</Name>
  <PpLayout>32</PpLayout>
  <Index>21</Index>
</p4ppTags>
</file>

<file path=customXml/item10.xml><?xml version="1.0" encoding="utf-8"?>
<p4ppTags>
  <Name>Image + Index/Contact</Name>
  <PpLayout>32</PpLayout>
  <Index>7</Index>
</p4ppTags>
</file>

<file path=customXml/item11.xml><?xml version="1.0" encoding="utf-8"?>
<p4ppTags>
  <Name>One object (large) + Navigation</Name>
  <PpLayout>32</PpLayout>
  <Index>17</Index>
</p4ppTags>
</file>

<file path=customXml/item12.xml><?xml version="1.0" encoding="utf-8"?>
<p4ppTags>
  <Name>One object (small)</Name>
  <PpLayout>16</PpLayout>
  <Index>11</Index>
</p4ppTags>
</file>

<file path=customXml/item13.xml><?xml version="1.0" encoding="utf-8"?>
<p4ppTags>
  <Name>Free Content</Name>
  <PpLayout>11</PpLayout>
  <Index>9</Index>
</p4ppTags>
</file>

<file path=customXml/item14.xml><?xml version="1.0" encoding="utf-8"?>
<p4ppTags>
  <Name>Title (big bar down)</Name>
  <PpLayout>1</PpLayout>
  <Index>1</Index>
</p4ppTags>
</file>

<file path=customXml/item15.xml><?xml version="1.0" encoding="utf-8"?>
<p4ppTags>
  <Name>Free Content</Name>
  <PpLayout>11</PpLayout>
  <Index>9</Index>
</p4ppTags>
</file>

<file path=customXml/item16.xml><?xml version="1.0" encoding="utf-8"?>
<p4ppTags>
  <Name>Three columns</Name>
  <PpLayout>32</PpLayout>
  <Index>14</Index>
</p4ppTags>
</file>

<file path=customXml/item17.xml><?xml version="1.0" encoding="utf-8"?>
<p4ppTags>
  <Name>Text + Index</Name>
  <PpLayout>32</PpLayout>
  <Index>8</Index>
</p4ppTags>
</file>

<file path=customXml/item18.xml><?xml version="1.0" encoding="utf-8"?>
<p4ppTags>
  <Name>Image + Index/Contact</Name>
  <PpLayout>32</PpLayout>
  <Index>7</Index>
</p4ppTags>
</file>

<file path=customXml/item19.xml><?xml version="1.0" encoding="utf-8"?>
<p4ppTags>
  <Name>Free Content</Name>
  <PpLayout>11</PpLayout>
  <Index>9</Index>
</p4ppTags>
</file>

<file path=customXml/item2.xml><?xml version="1.0" encoding="utf-8"?>
<p4ppTags>
  <Name>One object (small)</Name>
  <PpLayout>16</PpLayout>
  <Index>11</Index>
</p4ppTags>
</file>

<file path=customXml/item20.xml><?xml version="1.0" encoding="utf-8"?>
<p4ppTags>
  <Name>Title (big bar up)</Name>
  <PpLayout>1</PpLayout>
  <Index>2</Index>
</p4ppTags>
</file>

<file path=customXml/item21.xml><?xml version="1.0" encoding="utf-8"?>
<p4ppTags>
  <Name>Two columns</Name>
  <PpLayout>29</PpLayout>
  <Index>12</Index>
</p4ppTags>
</file>

<file path=customXml/item22.xml><?xml version="1.0" encoding="utf-8"?>
<p4ppTags>
  <Name>Chapter title (big bar up)</Name>
  <PpLayout>1</PpLayout>
  <Index>6</Index>
</p4ppTags>
</file>

<file path=customXml/item23.xml><?xml version="1.0" encoding="utf-8"?>
<p4ppTags>
  <Name>Two rows + Navigation</Name>
  <PpLayout>32</PpLayout>
  <Index>21</Index>
</p4ppTags>
</file>

<file path=customXml/item24.xml><?xml version="1.0" encoding="utf-8"?>
<p4ppTags>
  <Name>One object (small) + Navigation</Name>
  <PpLayout>32</PpLayout>
  <Index>18</Index>
</p4ppTags>
</file>

<file path=customXml/item25.xml><?xml version="1.0" encoding="utf-8"?>
<p4ppTags>
  <Name>One object (large) + Navigation</Name>
  <PpLayout>32</PpLayout>
  <Index>17</Index>
</p4ppTags>
</file>

<file path=customXml/item26.xml><?xml version="1.0" encoding="utf-8"?>
<p4ppTags>
  <Name>Chapter title (big bar down)</Name>
  <PpLayout>1</PpLayout>
  <Index>5</Index>
</p4ppTags>
</file>

<file path=customXml/item27.xml><?xml version="1.0" encoding="utf-8"?>
<p4ppTags>
  <Name>Title (big bar down)</Name>
  <PpLayout>1</PpLayout>
  <Index>1</Index>
</p4ppTags>
</file>

<file path=customXml/item28.xml><?xml version="1.0" encoding="utf-8"?>
<p4ppTags>
  <Name>Three columns</Name>
  <PpLayout>32</PpLayout>
  <Index>14</Index>
</p4ppTags>
</file>

<file path=customXml/item29.xml><?xml version="1.0" encoding="utf-8"?>
<p4ppTags>
  <Name>One object (large)</Name>
  <PpLayout>16</PpLayout>
  <Index>10</Index>
</p4ppTags>
</file>

<file path=customXml/item3.xml><?xml version="1.0" encoding="utf-8"?>
<p4ppTags>
  <Name>Free Content + Navigation</Name>
  <PpLayout>32</PpLayout>
  <Index>16</Index>
</p4ppTags>
</file>

<file path=customXml/item30.xml><?xml version="1.0" encoding="utf-8"?>
<p4ppTags>
  <Name>Four objects</Name>
  <PpLayout>24</PpLayout>
  <Index>15</Index>
</p4ppTags>
</file>

<file path=customXml/item31.xml><?xml version="1.0" encoding="utf-8"?>
<p4ppTags>
  <Name>Two columns</Name>
  <PpLayout>29</PpLayout>
  <Index>12</Index>
</p4ppTags>
</file>

<file path=customXml/item32.xml><?xml version="1.0" encoding="utf-8"?>
<p4ppTags>
  <Name>One object (large) + Navigation</Name>
  <PpLayout>32</PpLayout>
  <Index>17</Index>
</p4ppTags>
</file>

<file path=customXml/item33.xml><?xml version="1.0" encoding="utf-8"?>
<p4ppTags>
  <Name>One object (small)</Name>
  <PpLayout>16</PpLayout>
  <Index>11</Index>
</p4ppTags>
</file>

<file path=customXml/item34.xml><?xml version="1.0" encoding="utf-8"?>
<p4ppTags/>
</file>

<file path=customXml/item35.xml><?xml version="1.0" encoding="utf-8"?>
<p4ppTags>
  <Name>Four objects</Name>
  <PpLayout>24</PpLayout>
  <Index>15</Index>
</p4ppTags>
</file>

<file path=customXml/item36.xml><?xml version="1.0" encoding="utf-8"?>
<p4ppTags>
  <Name>Title fullscreen (big bar up)</Name>
  <PpLayout>1</PpLayout>
  <Index>4</Index>
</p4ppTags>
</file>

<file path=customXml/item37.xml><?xml version="1.0" encoding="utf-8"?>
<p4ppTags>
  <Name>Two rows + Navigation</Name>
  <PpLayout>32</PpLayout>
  <Index>21</Index>
</p4ppTags>
</file>

<file path=customXml/item38.xml><?xml version="1.0" encoding="utf-8"?>
<p4ppTags>
  <Name>Four objects</Name>
  <PpLayout>24</PpLayout>
  <Index>15</Index>
</p4ppTags>
</file>

<file path=customXml/item39.xml><?xml version="1.0" encoding="utf-8"?>
<p4ppTags>
  <Name>Four objects + Navigation</Name>
  <PpLayout>32</PpLayout>
  <Index>22</Index>
</p4ppTags>
</file>

<file path=customXml/item4.xml><?xml version="1.0" encoding="utf-8"?>
<p4ppTags>
  <Name>Chapter title (big bar down)</Name>
  <PpLayout>1</PpLayout>
  <Index>5</Index>
</p4ppTags>
</file>

<file path=customXml/item40.xml><?xml version="1.0" encoding="utf-8"?>
<p4ppTags>
  <Name>Image + Index/Contact</Name>
  <PpLayout>32</PpLayout>
  <Index>7</Index>
</p4ppTags>
</file>

<file path=customXml/item41.xml><?xml version="1.0" encoding="utf-8"?>
<p4ppTags>
  <Name>One object (small) + Navigation</Name>
  <PpLayout>32</PpLayout>
  <Index>18</Index>
</p4ppTags>
</file>

<file path=customXml/item42.xml><?xml version="1.0" encoding="utf-8"?>
<p4ppTags>
  <Name>Free Content + Navigation</Name>
  <PpLayout>32</PpLayout>
  <Index>16</Index>
</p4ppTags>
</file>

<file path=customXml/item43.xml><?xml version="1.0" encoding="utf-8"?>
<p4ppTags>
  <Name>Four objects + Navigation</Name>
  <PpLayout>32</PpLayout>
  <Index>22</Index>
</p4ppTags>
</file>

<file path=customXml/item44.xml><?xml version="1.0" encoding="utf-8"?>
<p4ppTags>
  <Name>Title fullscreen (big bar up)</Name>
  <PpLayout>1</PpLayout>
  <Index>4</Index>
</p4ppTags>
</file>

<file path=customXml/item45.xml><?xml version="1.0" encoding="utf-8"?>
<p4ppTags>
  <Name>Four objects + Navigation</Name>
  <PpLayout>32</PpLayout>
  <Index>22</Index>
</p4ppTags>
</file>

<file path=customXml/item46.xml><?xml version="1.0" encoding="utf-8"?>
<p4ppTags>
  <Name>Two rows</Name>
  <PpLayout>32</PpLayout>
  <Index>13</Index>
</p4ppTags>
</file>

<file path=customXml/item47.xml><?xml version="1.0" encoding="utf-8"?>
<p4ppTags>
  <Name>Two columns + Navigation</Name>
  <PpLayout>32</PpLayout>
  <Index>19</Index>
</p4ppTags>
</file>

<file path=customXml/item48.xml><?xml version="1.0" encoding="utf-8"?>
<p4ppTags>
  <Name>Two rows</Name>
  <PpLayout>32</PpLayout>
  <Index>13</Index>
</p4ppTags>
</file>

<file path=customXml/item49.xml><?xml version="1.0" encoding="utf-8"?>
<p4ppTags>
  <Name>Free Content + Navigation</Name>
  <PpLayout>32</PpLayout>
  <Index>16</Index>
</p4ppTags>
</file>

<file path=customXml/item5.xml><?xml version="1.0" encoding="utf-8"?>
<p4ppTags>
  <Name>Text + Index</Name>
  <PpLayout>32</PpLayout>
  <Index>8</Index>
</p4ppTags>
</file>

<file path=customXml/item50.xml><?xml version="1.0" encoding="utf-8"?>
<p4ppTags>
  <Name>Two rows</Name>
  <PpLayout>32</PpLayout>
  <Index>13</Index>
</p4ppTags>
</file>

<file path=customXml/item51.xml><?xml version="1.0" encoding="utf-8"?>
<p4ppTags>
  <Name>Three columns + Navigation</Name>
  <PpLayout>32</PpLayout>
  <Index>20</Index>
</p4ppTags>
</file>

<file path=customXml/item52.xml><?xml version="1.0" encoding="utf-8"?>
<p4ppTags>
  <Name>Two columns + Navigation</Name>
  <PpLayout>32</PpLayout>
  <Index>19</Index>
</p4ppTags>
</file>

<file path=customXml/item53.xml><?xml version="1.0" encoding="utf-8"?>
<p4ppTags>
  <Name>Three columns</Name>
  <PpLayout>32</PpLayout>
  <Index>14</Index>
</p4ppTags>
</file>

<file path=customXml/item54.xml><?xml version="1.0" encoding="utf-8"?>
<p4ppTags>
  <Name>Two columns</Name>
  <PpLayout>29</PpLayout>
  <Index>12</Index>
</p4ppTags>
</file>

<file path=customXml/item55.xml><?xml version="1.0" encoding="utf-8"?>
<p4ppTags>
  <Name>One object (small) + Navigation</Name>
  <PpLayout>32</PpLayout>
  <Index>18</Index>
</p4ppTags>
</file>

<file path=customXml/item56.xml><?xml version="1.0" encoding="utf-8"?>
<p4ppTags>
  <Name>Three columns + Navigation</Name>
  <PpLayout>32</PpLayout>
  <Index>20</Index>
</p4ppTags>
</file>

<file path=customXml/item57.xml><?xml version="1.0" encoding="utf-8"?>
<p4ppTags>
  <Name>Title fullscreen (big bar down)</Name>
  <PpLayout>1</PpLayout>
  <Index>3</Index>
</p4ppTags>
</file>

<file path=customXml/item58.xml><?xml version="1.0" encoding="utf-8"?>
<p4ppTags>
  <Name>Two columns + Navigation</Name>
  <PpLayout>32</PpLayout>
  <Index>19</Index>
</p4ppTags>
</file>

<file path=customXml/item59.xml><?xml version="1.0" encoding="utf-8"?>
<p4ppTags>
  <Name>One object (large)</Name>
  <PpLayout>16</PpLayout>
  <Index>10</Index>
</p4ppTags>
</file>

<file path=customXml/item6.xml><?xml version="1.0" encoding="utf-8"?>
<p4ppTags>
  <Name>Title (big bar up)</Name>
  <PpLayout>1</PpLayout>
  <Index>2</Index>
</p4ppTags>
</file>

<file path=customXml/item60.xml><?xml version="1.0" encoding="utf-8"?>
<p4ppTags>
  <Name>Title (big bar up)</Name>
  <PpLayout>1</PpLayout>
  <Index>2</Index>
</p4ppTags>
</file>

<file path=customXml/item61.xml><?xml version="1.0" encoding="utf-8"?>
<p4ppTags>
  <Name>Text + Index</Name>
  <PpLayout>32</PpLayout>
  <Index>8</Index>
</p4ppTags>
</file>

<file path=customXml/item62.xml><?xml version="1.0" encoding="utf-8"?>
<p4ppTags>
  <Name>Chapter title (big bar up)</Name>
  <PpLayout>1</PpLayout>
  <Index>6</Index>
</p4ppTags>
</file>

<file path=customXml/item7.xml><?xml version="1.0" encoding="utf-8"?>
<p4ppTags>
  <Name>One object (large)</Name>
  <PpLayout>16</PpLayout>
  <Index>10</Index>
</p4ppTags>
</file>

<file path=customXml/item8.xml><?xml version="1.0" encoding="utf-8"?>
<p4ppTags>
  <Name>Title fullscreen (big bar down)</Name>
  <PpLayout>1</PpLayout>
  <Index>3</Index>
</p4ppTags>
</file>

<file path=customXml/item9.xml><?xml version="1.0" encoding="utf-8"?>
<p4ppTags>
  <Name>Three columns + Navigation</Name>
  <PpLayout>32</PpLayout>
  <Index>20</Index>
</p4ppTags>
</file>

<file path=customXml/itemProps1.xml><?xml version="1.0" encoding="utf-8"?>
<ds:datastoreItem xmlns:ds="http://schemas.openxmlformats.org/officeDocument/2006/customXml" ds:itemID="{463C681A-74CF-4873-B1A5-BEBFD7D25195}">
  <ds:schemaRefs/>
</ds:datastoreItem>
</file>

<file path=customXml/itemProps10.xml><?xml version="1.0" encoding="utf-8"?>
<ds:datastoreItem xmlns:ds="http://schemas.openxmlformats.org/officeDocument/2006/customXml" ds:itemID="{ADD57F9E-4A61-4716-9B3D-BF2DAF7A5A1B}">
  <ds:schemaRefs/>
</ds:datastoreItem>
</file>

<file path=customXml/itemProps11.xml><?xml version="1.0" encoding="utf-8"?>
<ds:datastoreItem xmlns:ds="http://schemas.openxmlformats.org/officeDocument/2006/customXml" ds:itemID="{D91CD2EA-4253-492D-BAC0-3AB97278A32B}">
  <ds:schemaRefs/>
</ds:datastoreItem>
</file>

<file path=customXml/itemProps12.xml><?xml version="1.0" encoding="utf-8"?>
<ds:datastoreItem xmlns:ds="http://schemas.openxmlformats.org/officeDocument/2006/customXml" ds:itemID="{8726FC60-0BA2-42AB-BA29-68B0C642D8C2}">
  <ds:schemaRefs/>
</ds:datastoreItem>
</file>

<file path=customXml/itemProps13.xml><?xml version="1.0" encoding="utf-8"?>
<ds:datastoreItem xmlns:ds="http://schemas.openxmlformats.org/officeDocument/2006/customXml" ds:itemID="{3D910B41-F6E7-49F3-89D6-0A69E55E0EEB}">
  <ds:schemaRefs/>
</ds:datastoreItem>
</file>

<file path=customXml/itemProps14.xml><?xml version="1.0" encoding="utf-8"?>
<ds:datastoreItem xmlns:ds="http://schemas.openxmlformats.org/officeDocument/2006/customXml" ds:itemID="{1AEFA476-22E2-4CED-AF99-30E43CDF50EB}">
  <ds:schemaRefs/>
</ds:datastoreItem>
</file>

<file path=customXml/itemProps15.xml><?xml version="1.0" encoding="utf-8"?>
<ds:datastoreItem xmlns:ds="http://schemas.openxmlformats.org/officeDocument/2006/customXml" ds:itemID="{B3F7EDAA-41B3-46BA-A9E1-AA2D9940F81D}">
  <ds:schemaRefs/>
</ds:datastoreItem>
</file>

<file path=customXml/itemProps16.xml><?xml version="1.0" encoding="utf-8"?>
<ds:datastoreItem xmlns:ds="http://schemas.openxmlformats.org/officeDocument/2006/customXml" ds:itemID="{75B0AAB6-DCD4-489F-A4A6-E8221544FEB6}">
  <ds:schemaRefs/>
</ds:datastoreItem>
</file>

<file path=customXml/itemProps17.xml><?xml version="1.0" encoding="utf-8"?>
<ds:datastoreItem xmlns:ds="http://schemas.openxmlformats.org/officeDocument/2006/customXml" ds:itemID="{144865BE-2354-47F5-A80A-6C65DBC3720E}">
  <ds:schemaRefs/>
</ds:datastoreItem>
</file>

<file path=customXml/itemProps18.xml><?xml version="1.0" encoding="utf-8"?>
<ds:datastoreItem xmlns:ds="http://schemas.openxmlformats.org/officeDocument/2006/customXml" ds:itemID="{68CDC41C-330A-4BFB-97FE-B0099BA803A1}">
  <ds:schemaRefs/>
</ds:datastoreItem>
</file>

<file path=customXml/itemProps19.xml><?xml version="1.0" encoding="utf-8"?>
<ds:datastoreItem xmlns:ds="http://schemas.openxmlformats.org/officeDocument/2006/customXml" ds:itemID="{4357F294-1B6A-4593-8E68-2D3D6F287D14}">
  <ds:schemaRefs/>
</ds:datastoreItem>
</file>

<file path=customXml/itemProps2.xml><?xml version="1.0" encoding="utf-8"?>
<ds:datastoreItem xmlns:ds="http://schemas.openxmlformats.org/officeDocument/2006/customXml" ds:itemID="{97C26027-3CE0-457D-8132-E75A618401D9}">
  <ds:schemaRefs/>
</ds:datastoreItem>
</file>

<file path=customXml/itemProps20.xml><?xml version="1.0" encoding="utf-8"?>
<ds:datastoreItem xmlns:ds="http://schemas.openxmlformats.org/officeDocument/2006/customXml" ds:itemID="{7C9FEC4C-F058-4277-8A21-CE92FAD42F9B}">
  <ds:schemaRefs/>
</ds:datastoreItem>
</file>

<file path=customXml/itemProps21.xml><?xml version="1.0" encoding="utf-8"?>
<ds:datastoreItem xmlns:ds="http://schemas.openxmlformats.org/officeDocument/2006/customXml" ds:itemID="{CF4C4B7F-B7A7-42D8-845C-5D1764FE4B0C}">
  <ds:schemaRefs/>
</ds:datastoreItem>
</file>

<file path=customXml/itemProps22.xml><?xml version="1.0" encoding="utf-8"?>
<ds:datastoreItem xmlns:ds="http://schemas.openxmlformats.org/officeDocument/2006/customXml" ds:itemID="{0D06E8F1-C243-4D1B-82AE-10E865E04659}">
  <ds:schemaRefs/>
</ds:datastoreItem>
</file>

<file path=customXml/itemProps23.xml><?xml version="1.0" encoding="utf-8"?>
<ds:datastoreItem xmlns:ds="http://schemas.openxmlformats.org/officeDocument/2006/customXml" ds:itemID="{650A72D6-CAE5-4AF6-B3B7-ACA4BC793575}">
  <ds:schemaRefs/>
</ds:datastoreItem>
</file>

<file path=customXml/itemProps24.xml><?xml version="1.0" encoding="utf-8"?>
<ds:datastoreItem xmlns:ds="http://schemas.openxmlformats.org/officeDocument/2006/customXml" ds:itemID="{50BC238E-4F6C-4E22-9DDD-3AD210C2E7E0}">
  <ds:schemaRefs/>
</ds:datastoreItem>
</file>

<file path=customXml/itemProps25.xml><?xml version="1.0" encoding="utf-8"?>
<ds:datastoreItem xmlns:ds="http://schemas.openxmlformats.org/officeDocument/2006/customXml" ds:itemID="{398EAA23-9CFC-45BE-A3CD-67DEEDF7396D}">
  <ds:schemaRefs/>
</ds:datastoreItem>
</file>

<file path=customXml/itemProps26.xml><?xml version="1.0" encoding="utf-8"?>
<ds:datastoreItem xmlns:ds="http://schemas.openxmlformats.org/officeDocument/2006/customXml" ds:itemID="{9B504986-04B5-43B0-A2A8-8F3AF8194D6E}">
  <ds:schemaRefs/>
</ds:datastoreItem>
</file>

<file path=customXml/itemProps27.xml><?xml version="1.0" encoding="utf-8"?>
<ds:datastoreItem xmlns:ds="http://schemas.openxmlformats.org/officeDocument/2006/customXml" ds:itemID="{55AF3A1D-5BB8-4A64-889B-AD4A028EC3EE}">
  <ds:schemaRefs/>
</ds:datastoreItem>
</file>

<file path=customXml/itemProps28.xml><?xml version="1.0" encoding="utf-8"?>
<ds:datastoreItem xmlns:ds="http://schemas.openxmlformats.org/officeDocument/2006/customXml" ds:itemID="{F0A2AF65-4E08-4282-A255-F34516422C87}">
  <ds:schemaRefs/>
</ds:datastoreItem>
</file>

<file path=customXml/itemProps29.xml><?xml version="1.0" encoding="utf-8"?>
<ds:datastoreItem xmlns:ds="http://schemas.openxmlformats.org/officeDocument/2006/customXml" ds:itemID="{A1366ACB-6A20-46FF-94D7-9D24BF6D2FBF}">
  <ds:schemaRefs/>
</ds:datastoreItem>
</file>

<file path=customXml/itemProps3.xml><?xml version="1.0" encoding="utf-8"?>
<ds:datastoreItem xmlns:ds="http://schemas.openxmlformats.org/officeDocument/2006/customXml" ds:itemID="{31726710-2C9B-423F-879E-76037C2D4F17}">
  <ds:schemaRefs/>
</ds:datastoreItem>
</file>

<file path=customXml/itemProps30.xml><?xml version="1.0" encoding="utf-8"?>
<ds:datastoreItem xmlns:ds="http://schemas.openxmlformats.org/officeDocument/2006/customXml" ds:itemID="{B4425DC2-2754-4CF8-BAC1-0798D261D8DF}">
  <ds:schemaRefs/>
</ds:datastoreItem>
</file>

<file path=customXml/itemProps31.xml><?xml version="1.0" encoding="utf-8"?>
<ds:datastoreItem xmlns:ds="http://schemas.openxmlformats.org/officeDocument/2006/customXml" ds:itemID="{0940710A-BD86-4FD8-8106-031FF157C11C}">
  <ds:schemaRefs/>
</ds:datastoreItem>
</file>

<file path=customXml/itemProps32.xml><?xml version="1.0" encoding="utf-8"?>
<ds:datastoreItem xmlns:ds="http://schemas.openxmlformats.org/officeDocument/2006/customXml" ds:itemID="{DF590EE6-25D3-4050-8E90-4C14C93E10A0}">
  <ds:schemaRefs/>
</ds:datastoreItem>
</file>

<file path=customXml/itemProps33.xml><?xml version="1.0" encoding="utf-8"?>
<ds:datastoreItem xmlns:ds="http://schemas.openxmlformats.org/officeDocument/2006/customXml" ds:itemID="{90AF27B3-2606-47C6-B1B5-8E509A467224}">
  <ds:schemaRefs/>
</ds:datastoreItem>
</file>

<file path=customXml/itemProps34.xml><?xml version="1.0" encoding="utf-8"?>
<ds:datastoreItem xmlns:ds="http://schemas.openxmlformats.org/officeDocument/2006/customXml" ds:itemID="{167F9F43-9CEE-4D11-A8FD-821B74444D09}">
  <ds:schemaRefs/>
</ds:datastoreItem>
</file>

<file path=customXml/itemProps35.xml><?xml version="1.0" encoding="utf-8"?>
<ds:datastoreItem xmlns:ds="http://schemas.openxmlformats.org/officeDocument/2006/customXml" ds:itemID="{57F6B2CE-FC91-4FA4-995B-5CB015F1AB32}">
  <ds:schemaRefs/>
</ds:datastoreItem>
</file>

<file path=customXml/itemProps36.xml><?xml version="1.0" encoding="utf-8"?>
<ds:datastoreItem xmlns:ds="http://schemas.openxmlformats.org/officeDocument/2006/customXml" ds:itemID="{B40A81A2-0DF8-4D4D-81C4-B31D393BEF7C}">
  <ds:schemaRefs/>
</ds:datastoreItem>
</file>

<file path=customXml/itemProps37.xml><?xml version="1.0" encoding="utf-8"?>
<ds:datastoreItem xmlns:ds="http://schemas.openxmlformats.org/officeDocument/2006/customXml" ds:itemID="{792974CD-FC36-4F34-9F40-2B48F25B36D0}">
  <ds:schemaRefs/>
</ds:datastoreItem>
</file>

<file path=customXml/itemProps38.xml><?xml version="1.0" encoding="utf-8"?>
<ds:datastoreItem xmlns:ds="http://schemas.openxmlformats.org/officeDocument/2006/customXml" ds:itemID="{84194104-20FA-4B30-9AE4-AC0478FCBF38}">
  <ds:schemaRefs/>
</ds:datastoreItem>
</file>

<file path=customXml/itemProps39.xml><?xml version="1.0" encoding="utf-8"?>
<ds:datastoreItem xmlns:ds="http://schemas.openxmlformats.org/officeDocument/2006/customXml" ds:itemID="{B342EA66-3A78-4B47-86DC-E9CF38313017}">
  <ds:schemaRefs/>
</ds:datastoreItem>
</file>

<file path=customXml/itemProps4.xml><?xml version="1.0" encoding="utf-8"?>
<ds:datastoreItem xmlns:ds="http://schemas.openxmlformats.org/officeDocument/2006/customXml" ds:itemID="{29412020-7786-46AE-A02A-669928FD1241}">
  <ds:schemaRefs/>
</ds:datastoreItem>
</file>

<file path=customXml/itemProps40.xml><?xml version="1.0" encoding="utf-8"?>
<ds:datastoreItem xmlns:ds="http://schemas.openxmlformats.org/officeDocument/2006/customXml" ds:itemID="{950C095A-6CEC-408D-ACC0-1B28832552EC}">
  <ds:schemaRefs/>
</ds:datastoreItem>
</file>

<file path=customXml/itemProps41.xml><?xml version="1.0" encoding="utf-8"?>
<ds:datastoreItem xmlns:ds="http://schemas.openxmlformats.org/officeDocument/2006/customXml" ds:itemID="{7062DA18-3DCD-4284-9D70-A5F25DF8F45A}">
  <ds:schemaRefs/>
</ds:datastoreItem>
</file>

<file path=customXml/itemProps42.xml><?xml version="1.0" encoding="utf-8"?>
<ds:datastoreItem xmlns:ds="http://schemas.openxmlformats.org/officeDocument/2006/customXml" ds:itemID="{A211EA5D-37F5-4A41-A503-9492DBFA0CAD}">
  <ds:schemaRefs/>
</ds:datastoreItem>
</file>

<file path=customXml/itemProps43.xml><?xml version="1.0" encoding="utf-8"?>
<ds:datastoreItem xmlns:ds="http://schemas.openxmlformats.org/officeDocument/2006/customXml" ds:itemID="{E52DA0E1-9949-4807-B432-33E441D740E5}">
  <ds:schemaRefs/>
</ds:datastoreItem>
</file>

<file path=customXml/itemProps44.xml><?xml version="1.0" encoding="utf-8"?>
<ds:datastoreItem xmlns:ds="http://schemas.openxmlformats.org/officeDocument/2006/customXml" ds:itemID="{432F6CA4-FD33-435D-A7C2-954CE9B825F9}">
  <ds:schemaRefs/>
</ds:datastoreItem>
</file>

<file path=customXml/itemProps45.xml><?xml version="1.0" encoding="utf-8"?>
<ds:datastoreItem xmlns:ds="http://schemas.openxmlformats.org/officeDocument/2006/customXml" ds:itemID="{3CEA6754-66A4-4D50-9F39-AC5D04F2E452}">
  <ds:schemaRefs/>
</ds:datastoreItem>
</file>

<file path=customXml/itemProps46.xml><?xml version="1.0" encoding="utf-8"?>
<ds:datastoreItem xmlns:ds="http://schemas.openxmlformats.org/officeDocument/2006/customXml" ds:itemID="{D8134D25-EDCA-4CCF-ADEF-869C8A5C89BF}">
  <ds:schemaRefs/>
</ds:datastoreItem>
</file>

<file path=customXml/itemProps47.xml><?xml version="1.0" encoding="utf-8"?>
<ds:datastoreItem xmlns:ds="http://schemas.openxmlformats.org/officeDocument/2006/customXml" ds:itemID="{04A770D8-183D-437B-B443-2DFE4169CF31}">
  <ds:schemaRefs/>
</ds:datastoreItem>
</file>

<file path=customXml/itemProps48.xml><?xml version="1.0" encoding="utf-8"?>
<ds:datastoreItem xmlns:ds="http://schemas.openxmlformats.org/officeDocument/2006/customXml" ds:itemID="{D5BF769E-85D9-4323-AE92-CD1DBD67332F}">
  <ds:schemaRefs/>
</ds:datastoreItem>
</file>

<file path=customXml/itemProps49.xml><?xml version="1.0" encoding="utf-8"?>
<ds:datastoreItem xmlns:ds="http://schemas.openxmlformats.org/officeDocument/2006/customXml" ds:itemID="{E5DE34A0-C9F6-4271-A2D9-D0591A0AE1E9}">
  <ds:schemaRefs/>
</ds:datastoreItem>
</file>

<file path=customXml/itemProps5.xml><?xml version="1.0" encoding="utf-8"?>
<ds:datastoreItem xmlns:ds="http://schemas.openxmlformats.org/officeDocument/2006/customXml" ds:itemID="{148FD29E-3F30-4925-9D75-F0A8E839716F}">
  <ds:schemaRefs/>
</ds:datastoreItem>
</file>

<file path=customXml/itemProps50.xml><?xml version="1.0" encoding="utf-8"?>
<ds:datastoreItem xmlns:ds="http://schemas.openxmlformats.org/officeDocument/2006/customXml" ds:itemID="{0AF6F708-018B-4018-BA36-D92966368144}">
  <ds:schemaRefs/>
</ds:datastoreItem>
</file>

<file path=customXml/itemProps51.xml><?xml version="1.0" encoding="utf-8"?>
<ds:datastoreItem xmlns:ds="http://schemas.openxmlformats.org/officeDocument/2006/customXml" ds:itemID="{71D616FE-1748-42E2-A144-924F2BE36D1B}">
  <ds:schemaRefs/>
</ds:datastoreItem>
</file>

<file path=customXml/itemProps52.xml><?xml version="1.0" encoding="utf-8"?>
<ds:datastoreItem xmlns:ds="http://schemas.openxmlformats.org/officeDocument/2006/customXml" ds:itemID="{E73DB71A-67F4-4E44-8705-A5ACBCED1C5C}">
  <ds:schemaRefs/>
</ds:datastoreItem>
</file>

<file path=customXml/itemProps53.xml><?xml version="1.0" encoding="utf-8"?>
<ds:datastoreItem xmlns:ds="http://schemas.openxmlformats.org/officeDocument/2006/customXml" ds:itemID="{076F9DA3-C031-40D1-8FFA-1C31FDD50FAE}">
  <ds:schemaRefs/>
</ds:datastoreItem>
</file>

<file path=customXml/itemProps54.xml><?xml version="1.0" encoding="utf-8"?>
<ds:datastoreItem xmlns:ds="http://schemas.openxmlformats.org/officeDocument/2006/customXml" ds:itemID="{C8EF3351-55CA-446D-A5B9-E818943406B7}">
  <ds:schemaRefs/>
</ds:datastoreItem>
</file>

<file path=customXml/itemProps55.xml><?xml version="1.0" encoding="utf-8"?>
<ds:datastoreItem xmlns:ds="http://schemas.openxmlformats.org/officeDocument/2006/customXml" ds:itemID="{F5A96AE3-D384-4865-9F4C-F74B57822A78}">
  <ds:schemaRefs/>
</ds:datastoreItem>
</file>

<file path=customXml/itemProps56.xml><?xml version="1.0" encoding="utf-8"?>
<ds:datastoreItem xmlns:ds="http://schemas.openxmlformats.org/officeDocument/2006/customXml" ds:itemID="{CA8DE0EC-DD5C-4E30-9ADC-77E0FE2C75F2}">
  <ds:schemaRefs/>
</ds:datastoreItem>
</file>

<file path=customXml/itemProps57.xml><?xml version="1.0" encoding="utf-8"?>
<ds:datastoreItem xmlns:ds="http://schemas.openxmlformats.org/officeDocument/2006/customXml" ds:itemID="{58E9C1B3-1080-44C1-AC63-A7AF6AA44FB3}">
  <ds:schemaRefs/>
</ds:datastoreItem>
</file>

<file path=customXml/itemProps58.xml><?xml version="1.0" encoding="utf-8"?>
<ds:datastoreItem xmlns:ds="http://schemas.openxmlformats.org/officeDocument/2006/customXml" ds:itemID="{85AF0791-EEE3-45F4-A32E-8BD45468AF04}">
  <ds:schemaRefs/>
</ds:datastoreItem>
</file>

<file path=customXml/itemProps59.xml><?xml version="1.0" encoding="utf-8"?>
<ds:datastoreItem xmlns:ds="http://schemas.openxmlformats.org/officeDocument/2006/customXml" ds:itemID="{7864CFEB-DC2E-4C48-A02E-B0CDCF324471}">
  <ds:schemaRefs/>
</ds:datastoreItem>
</file>

<file path=customXml/itemProps6.xml><?xml version="1.0" encoding="utf-8"?>
<ds:datastoreItem xmlns:ds="http://schemas.openxmlformats.org/officeDocument/2006/customXml" ds:itemID="{FBFD8110-0713-43A7-8AA5-F1286AC67E2C}">
  <ds:schemaRefs/>
</ds:datastoreItem>
</file>

<file path=customXml/itemProps60.xml><?xml version="1.0" encoding="utf-8"?>
<ds:datastoreItem xmlns:ds="http://schemas.openxmlformats.org/officeDocument/2006/customXml" ds:itemID="{6901DB51-72D0-4881-8BCD-4AF9B5132036}">
  <ds:schemaRefs/>
</ds:datastoreItem>
</file>

<file path=customXml/itemProps61.xml><?xml version="1.0" encoding="utf-8"?>
<ds:datastoreItem xmlns:ds="http://schemas.openxmlformats.org/officeDocument/2006/customXml" ds:itemID="{DC1F5E1D-B188-4B9E-9A83-ABABAA241A82}">
  <ds:schemaRefs/>
</ds:datastoreItem>
</file>

<file path=customXml/itemProps62.xml><?xml version="1.0" encoding="utf-8"?>
<ds:datastoreItem xmlns:ds="http://schemas.openxmlformats.org/officeDocument/2006/customXml" ds:itemID="{23D9BEA8-837B-4DD4-9496-4B2280F874BA}">
  <ds:schemaRefs/>
</ds:datastoreItem>
</file>

<file path=customXml/itemProps7.xml><?xml version="1.0" encoding="utf-8"?>
<ds:datastoreItem xmlns:ds="http://schemas.openxmlformats.org/officeDocument/2006/customXml" ds:itemID="{22E909D2-388E-4ABC-823D-FF05C3E4DF0A}">
  <ds:schemaRefs/>
</ds:datastoreItem>
</file>

<file path=customXml/itemProps8.xml><?xml version="1.0" encoding="utf-8"?>
<ds:datastoreItem xmlns:ds="http://schemas.openxmlformats.org/officeDocument/2006/customXml" ds:itemID="{98A964ED-941B-40EA-84A1-220266EA7D90}">
  <ds:schemaRefs/>
</ds:datastoreItem>
</file>

<file path=customXml/itemProps9.xml><?xml version="1.0" encoding="utf-8"?>
<ds:datastoreItem xmlns:ds="http://schemas.openxmlformats.org/officeDocument/2006/customXml" ds:itemID="{5539F3B2-1EB4-4690-95B3-D145F9581F7B}">
  <ds:schemaRefs/>
</ds:datastoreItem>
</file>

<file path=docProps/app.xml><?xml version="1.0" encoding="utf-8"?>
<Properties xmlns="http://schemas.openxmlformats.org/officeDocument/2006/extended-properties" xmlns:vt="http://schemas.openxmlformats.org/officeDocument/2006/docPropsVTypes">
  <Template>SIM_PPT_2007_16x9_BASIC_DEU_V2_1_0.pptx</Template>
  <TotalTime>0</TotalTime>
  <Words>1207</Words>
  <Application>Microsoft Office PowerPoint</Application>
  <PresentationFormat>Benutzerdefiniert</PresentationFormat>
  <Paragraphs>295</Paragraphs>
  <Slides>10</Slides>
  <Notes>10</Notes>
  <HiddenSlides>0</HiddenSlides>
  <MMClips>0</MMClips>
  <ScaleCrop>false</ScaleCrop>
  <HeadingPairs>
    <vt:vector size="8" baseType="variant">
      <vt:variant>
        <vt:lpstr>Verwendete Schriftarten</vt:lpstr>
      </vt:variant>
      <vt:variant>
        <vt:i4>2</vt:i4>
      </vt:variant>
      <vt:variant>
        <vt:lpstr>Design</vt:lpstr>
      </vt:variant>
      <vt:variant>
        <vt:i4>1</vt:i4>
      </vt:variant>
      <vt:variant>
        <vt:lpstr>Eingebettete OLE-Server</vt:lpstr>
      </vt:variant>
      <vt:variant>
        <vt:i4>1</vt:i4>
      </vt:variant>
      <vt:variant>
        <vt:lpstr>Folientitel</vt:lpstr>
      </vt:variant>
      <vt:variant>
        <vt:i4>10</vt:i4>
      </vt:variant>
    </vt:vector>
  </HeadingPairs>
  <TitlesOfParts>
    <vt:vector size="14" baseType="lpstr">
      <vt:lpstr>Arial</vt:lpstr>
      <vt:lpstr>Wingdings</vt:lpstr>
      <vt:lpstr>Siemens 2022</vt:lpstr>
      <vt:lpstr>think-cell Folie</vt:lpstr>
      <vt:lpstr>Diapositive per la presentazione della documentazione per corsisti/formatori TIA Portal</vt:lpstr>
      <vt:lpstr>Documentazione per corsisti/formatori TIA Portal Sommario</vt:lpstr>
      <vt:lpstr>Documentazione per corsisti/formatori TIA Portal Panoramica dei moduli</vt:lpstr>
      <vt:lpstr>Documentazione per corsisti/formatori TIA Portal Descrizione del processo</vt:lpstr>
      <vt:lpstr>Documentazione per corsisti/formatori TIA Portal Elenco di assegnazione</vt:lpstr>
      <vt:lpstr>Documentazione per corsisti/formatori TIA Portal Elenco di assegnazione</vt:lpstr>
      <vt:lpstr>Documentazione per corsisti/formatori TIA Portal Elenco di assegnazione</vt:lpstr>
      <vt:lpstr>Documentazione per corsisti/formatori TIA Portal Simulazione</vt:lpstr>
      <vt:lpstr>Documentazione per corsisti/formatori TIA Portal Simulazione</vt:lpstr>
      <vt:lpstr>Ringraziamo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Vorlesungsfolien für Lehrunterlage SIMATIC S7-1500</dc:title>
  <dc:creator>Pfeffer</dc:creator>
  <cp:lastModifiedBy>Torsten Demar</cp:lastModifiedBy>
  <cp:revision>879</cp:revision>
  <cp:lastPrinted>2008-04-17T14:25:07Z</cp:lastPrinted>
  <dcterms:created xsi:type="dcterms:W3CDTF">2008-11-28T08:33:12Z</dcterms:created>
  <dcterms:modified xsi:type="dcterms:W3CDTF">2024-03-15T13:52:31Z</dcterms:modified>
  <dc:language>Deutsch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emensSecurityClass">
    <vt:lpwstr>Unrestricted</vt:lpwstr>
  </property>
  <property fmtid="{D5CDD505-2E9C-101B-9397-08002B2CF9AE}" pid="3" name="Language">
    <vt:lpwstr>German (de)</vt:lpwstr>
  </property>
  <property fmtid="{D5CDD505-2E9C-101B-9397-08002B2CF9AE}" pid="4" name="DocumentInfoType">
    <vt:lpwstr/>
  </property>
  <property fmtid="{D5CDD505-2E9C-101B-9397-08002B2CF9AE}" pid="5" name="SlidesCount">
    <vt:i4>11</vt:i4>
  </property>
  <property fmtid="{D5CDD505-2E9C-101B-9397-08002B2CF9AE}" pid="6" name="ChangeComment">
    <vt:lpwstr/>
  </property>
  <property fmtid="{D5CDD505-2E9C-101B-9397-08002B2CF9AE}" pid="7" name="PresentationFormat">
    <vt:lpwstr>16:9</vt:lpwstr>
  </property>
  <property fmtid="{D5CDD505-2E9C-101B-9397-08002B2CF9AE}" pid="8" name="_NewReviewCycle">
    <vt:lpwstr/>
  </property>
  <property fmtid="{D5CDD505-2E9C-101B-9397-08002B2CF9AE}" pid="9" name="MSIP_Label_a59b6cd5-d141-4a33-8bf1-0ca04484304f_Enabled">
    <vt:lpwstr>true</vt:lpwstr>
  </property>
  <property fmtid="{D5CDD505-2E9C-101B-9397-08002B2CF9AE}" pid="10" name="MSIP_Label_a59b6cd5-d141-4a33-8bf1-0ca04484304f_SetDate">
    <vt:lpwstr>2022-05-31T10:51:42Z</vt:lpwstr>
  </property>
  <property fmtid="{D5CDD505-2E9C-101B-9397-08002B2CF9AE}" pid="11" name="MSIP_Label_a59b6cd5-d141-4a33-8bf1-0ca04484304f_Method">
    <vt:lpwstr>Standard</vt:lpwstr>
  </property>
  <property fmtid="{D5CDD505-2E9C-101B-9397-08002B2CF9AE}" pid="12" name="MSIP_Label_a59b6cd5-d141-4a33-8bf1-0ca04484304f_Name">
    <vt:lpwstr>restricted-default</vt:lpwstr>
  </property>
  <property fmtid="{D5CDD505-2E9C-101B-9397-08002B2CF9AE}" pid="13" name="MSIP_Label_a59b6cd5-d141-4a33-8bf1-0ca04484304f_SiteId">
    <vt:lpwstr>38ae3bcd-9579-4fd4-adda-b42e1495d55a</vt:lpwstr>
  </property>
  <property fmtid="{D5CDD505-2E9C-101B-9397-08002B2CF9AE}" pid="14" name="MSIP_Label_a59b6cd5-d141-4a33-8bf1-0ca04484304f_ActionId">
    <vt:lpwstr>309f2c2a-de8b-47ab-988c-3f84a8f3eda7</vt:lpwstr>
  </property>
  <property fmtid="{D5CDD505-2E9C-101B-9397-08002B2CF9AE}" pid="15" name="MSIP_Label_a59b6cd5-d141-4a33-8bf1-0ca04484304f_ContentBits">
    <vt:lpwstr>0</vt:lpwstr>
  </property>
  <property fmtid="{D5CDD505-2E9C-101B-9397-08002B2CF9AE}" pid="16" name="Document_Confidentiality">
    <vt:lpwstr>Restricted</vt:lpwstr>
  </property>
</Properties>
</file>