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8.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theme/theme3.xml" ContentType="application/vnd.openxmlformats-officedocument.theme+xml"/>
  <Override PartName="/ppt/theme/themeOverride47.xml" ContentType="application/vnd.openxmlformats-officedocument.themeOverride+xml"/>
  <Override PartName="/ppt/theme/themeOverride14.xml" ContentType="application/vnd.openxmlformats-officedocument.themeOverride+xml"/>
  <Override PartName="/ppt/theme/themeOverride25.xml" ContentType="application/vnd.openxmlformats-officedocument.themeOverride+xml"/>
  <Override PartName="/ppt/theme/themeOverride24.xml" ContentType="application/vnd.openxmlformats-officedocument.themeOverride+xml"/>
  <Override PartName="/ppt/theme/theme2.xml" ContentType="application/vnd.openxmlformats-officedocument.theme+xml"/>
  <Override PartName="/ppt/theme/themeOverride23.xml" ContentType="application/vnd.openxmlformats-officedocument.themeOverride+xml"/>
  <Override PartName="/ppt/theme/themeOverride19.xml" ContentType="application/vnd.openxmlformats-officedocument.themeOverride+xml"/>
  <Override PartName="/ppt/theme/themeOverride22.xml" ContentType="application/vnd.openxmlformats-officedocument.themeOverride+xml"/>
  <Override PartName="/ppt/theme/themeOverride18.xml" ContentType="application/vnd.openxmlformats-officedocument.themeOverride+xml"/>
  <Override PartName="/ppt/theme/themeOverride17.xml" ContentType="application/vnd.openxmlformats-officedocument.themeOverride+xml"/>
  <Override PartName="/ppt/theme/themeOverride52.xml" ContentType="application/vnd.openxmlformats-officedocument.themeOverride+xml"/>
  <Override PartName="/ppt/theme/themeOverride16.xml" ContentType="application/vnd.openxmlformats-officedocument.themeOverride+xml"/>
  <Override PartName="/ppt/theme/themeOverride51.xml" ContentType="application/vnd.openxmlformats-officedocument.themeOverride+xml"/>
  <Override PartName="/ppt/theme/themeOverride50.xml" ContentType="application/vnd.openxmlformats-officedocument.themeOverride+xml"/>
  <Override PartName="/ppt/theme/themeOverride48.xml" ContentType="application/vnd.openxmlformats-officedocument.themeOverride+xml"/>
  <Override PartName="/ppt/theme/themeOverride21.xml" ContentType="application/vnd.openxmlformats-officedocument.themeOverride+xml"/>
  <Override PartName="/ppt/theme/themeOverride49.xml" ContentType="application/vnd.openxmlformats-officedocument.themeOverride+xml"/>
  <Override PartName="/ppt/theme/themeOverride20.xml" ContentType="application/vnd.openxmlformats-officedocument.themeOverride+xml"/>
  <Override PartName="/ppt/theme/themeOverride15.xml" ContentType="application/vnd.openxmlformats-officedocument.themeOverride+xml"/>
  <Override PartName="/ppt/theme/themeOverride53.xml" ContentType="application/vnd.openxmlformats-officedocument.themeOverride+xml"/>
  <Override PartName="/ppt/theme/themeOverride26.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37.xml" ContentType="application/vnd.openxmlformats-officedocument.themeOverride+xml"/>
  <Override PartName="/ppt/theme/themeOverride45.xml" ContentType="application/vnd.openxmlformats-officedocument.themeOverride+xml"/>
  <Override PartName="/ppt/theme/themeOverride36.xml" ContentType="application/vnd.openxmlformats-officedocument.themeOverride+xml"/>
  <Override PartName="/ppt/theme/themeOverride35.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3.xml" ContentType="application/vnd.openxmlformats-officedocument.themeOverride+xml"/>
  <Override PartName="/ppt/theme/themeOverride42.xml" ContentType="application/vnd.openxmlformats-officedocument.themeOverride+xml"/>
  <Override PartName="/ppt/theme/themeOverride34.xml" ContentType="application/vnd.openxmlformats-officedocument.themeOverride+xml"/>
  <Override PartName="/ppt/theme/themeOverride28.xml" ContentType="application/vnd.openxmlformats-officedocument.themeOverride+xml"/>
  <Override PartName="/ppt/theme/themeOverride27.xml" ContentType="application/vnd.openxmlformats-officedocument.themeOverride+xml"/>
  <Override PartName="/ppt/theme/themeOverride29.xml" ContentType="application/vnd.openxmlformats-officedocument.themeOverride+xml"/>
  <Override PartName="/ppt/theme/themeOverride46.xml" ContentType="application/vnd.openxmlformats-officedocument.themeOverride+xml"/>
  <Override PartName="/ppt/theme/themeOverride33.xml" ContentType="application/vnd.openxmlformats-officedocument.themeOverride+xml"/>
  <Override PartName="/ppt/theme/themeOverride32.xml" ContentType="application/vnd.openxmlformats-officedocument.themeOverride+xml"/>
  <Override PartName="/ppt/theme/themeOverride31.xml" ContentType="application/vnd.openxmlformats-officedocument.themeOverride+xml"/>
  <Override PartName="/ppt/theme/themeOverride30.xml" ContentType="application/vnd.openxmlformats-officedocument.themeOverride+xml"/>
  <Override PartName="/ppt/theme/themeOverride6.xml" ContentType="application/vnd.openxmlformats-officedocument.themeOverride+xml"/>
  <Override PartName="/ppt/theme/themeOverride2.xml" ContentType="application/vnd.openxmlformats-officedocument.themeOverride+xml"/>
  <Override PartName="/ppt/theme/themeOverride7.xml" ContentType="application/vnd.openxmlformats-officedocument.themeOverride+xml"/>
  <Override PartName="/ppt/theme/theme1.xml" ContentType="application/vnd.openxmlformats-officedocument.theme+xml"/>
  <Override PartName="/ppt/theme/themeOverride5.xml" ContentType="application/vnd.openxmlformats-officedocument.themeOverride+xml"/>
  <Override PartName="/ppt/theme/themeOverride3.xml" ContentType="application/vnd.openxmlformats-officedocument.themeOverride+xml"/>
  <Override PartName="/ppt/theme/themeOverride1.xml" ContentType="application/vnd.openxmlformats-officedocument.themeOverride+xml"/>
  <Override PartName="/ppt/theme/themeOverride4.xml" ContentType="application/vnd.openxmlformats-officedocument.themeOverride+xml"/>
  <Override PartName="/ppt/theme/themeOverride8.xml" ContentType="application/vnd.openxmlformats-officedocument.themeOverride+xml"/>
  <Override PartName="/ppt/theme/themeOverride44.xml" ContentType="application/vnd.openxmlformats-officedocument.themeOverride+xml"/>
  <Override PartName="/ppt/handoutMasters/handoutMaster1.xml" ContentType="application/vnd.openxmlformats-officedocument.presentationml.handoutMaster+xml"/>
  <Override PartName="/ppt/theme/themeOverride11.xml" ContentType="application/vnd.openxmlformats-officedocument.themeOverride+xml"/>
  <Override PartName="/ppt/theme/themeOverride12.xml" ContentType="application/vnd.openxmlformats-officedocument.themeOverride+xml"/>
  <Override PartName="/ppt/theme/themeOverride10.xml" ContentType="application/vnd.openxmlformats-officedocument.themeOverride+xml"/>
  <Override PartName="/ppt/theme/themeOverride13.xml" ContentType="application/vnd.openxmlformats-officedocument.themeOverride+xml"/>
  <Override PartName="/ppt/theme/themeOverride9.xml" ContentType="application/vnd.openxmlformats-officedocument.themeOverr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4.xml" ContentType="application/vnd.openxmlformats-officedocument.customXmlProperties+xml"/>
  <Override PartName="/ppt/tags/tag158.xml" ContentType="application/vnd.openxmlformats-officedocument.presentationml.tags+xml"/>
  <Override PartName="/customXml/itemProps14.xml" ContentType="application/vnd.openxmlformats-officedocument.customXmlProperties+xml"/>
  <Override PartName="/customXml/itemProps1.xml" ContentType="application/vnd.openxmlformats-officedocument.customXmlProperties+xml"/>
  <Override PartName="/customXml/itemProps13.xml" ContentType="application/vnd.openxmlformats-officedocument.customXmlProperties+xml"/>
  <Override PartName="/customXml/itemProps34.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customXml/itemProps16.xml" ContentType="application/vnd.openxmlformats-officedocument.customXmlProperties+xml"/>
  <Override PartName="/customXml/itemProps15.xml" ContentType="application/vnd.openxmlformats-officedocument.customXmlProperties+xml"/>
  <Override PartName="/ppt/tags/tag159.xml" ContentType="application/vnd.openxmlformats-officedocument.presentationml.tags+xml"/>
  <Override PartName="/ppt/tags/tag156.xml" ContentType="application/vnd.openxmlformats-officedocument.presentationml.tags+xml"/>
  <Override PartName="/customXml/itemProps12.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3.xml" ContentType="application/vnd.openxmlformats-officedocument.customXmlProperties+xml"/>
  <Override PartName="/ppt/tags/tag155.xml" ContentType="application/vnd.openxmlformats-officedocument.presentationml.tags+xml"/>
  <Override PartName="/ppt/tags/tag157.xml" ContentType="application/vnd.openxmlformats-officedocument.presentationml.tags+xml"/>
  <Override PartName="/customXml/itemProps11.xml" ContentType="application/vnd.openxmlformats-officedocument.customXmlProperties+xml"/>
  <Override PartName="/customXml/itemProps10.xml" ContentType="application/vnd.openxmlformats-officedocument.customXmlProperties+xml"/>
  <Override PartName="/customXml/itemProps9.xml" ContentType="application/vnd.openxmlformats-officedocument.customXmlProperties+xml"/>
  <Override PartName="/customXml/itemProps8.xml" ContentType="application/vnd.openxmlformats-officedocument.customXmlProperties+xml"/>
  <Override PartName="/ppt/tags/tag166.xml" ContentType="application/vnd.openxmlformats-officedocument.presentationml.tags+xml"/>
  <Override PartName="/ppt/tags/tag165.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7.xml" ContentType="application/vnd.openxmlformats-officedocument.presentationml.tags+xml"/>
  <Override PartName="/ppt/tags/tag169.xml" ContentType="application/vnd.openxmlformats-officedocument.presentationml.tags+xml"/>
  <Override PartName="/docProps/custom.xml" ContentType="application/vnd.openxmlformats-officedocument.custom-properties+xml"/>
  <Override PartName="/ppt/tags/tag170.xml" ContentType="application/vnd.openxmlformats-officedocument.presentationml.tags+xml"/>
  <Override PartName="/docProps/app.xml" ContentType="application/vnd.openxmlformats-officedocument.extended-properties+xml"/>
  <Override PartName="/customXml/itemProps17.xml" ContentType="application/vnd.openxmlformats-officedocument.customXmlProperties+xml"/>
  <Override PartName="/ppt/tags/tag168.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0.xml" ContentType="application/vnd.openxmlformats-officedocument.presentationml.tags+xml"/>
  <Override PartName="/ppt/tags/tag153.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18.xml" ContentType="application/vnd.openxmlformats-officedocument.customXmlProperti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customXml/itemProps19.xml" ContentType="application/vnd.openxmlformats-officedocument.customXmlProperties+xml"/>
  <Override PartName="/customXml/itemProps20.xml" ContentType="application/vnd.openxmlformats-officedocument.customXmlProperties+xml"/>
  <Override PartName="/customXml/itemProps42.xml" ContentType="application/vnd.openxmlformats-officedocument.customXmlProperties+xml"/>
  <Override PartName="/customXml/itemProps41.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0.xml" ContentType="application/vnd.openxmlformats-officedocument.customXmlProperties+xml"/>
  <Override PartName="/customXml/itemProps36.xml" ContentType="application/vnd.openxmlformats-officedocument.customXmlProperties+xml"/>
  <Override PartName="/customXml/itemProps35.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33.xml" ContentType="application/vnd.openxmlformats-officedocument.customXmlProperties+xml"/>
  <Override PartName="/customXml/itemProps32.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3.xml" ContentType="application/vnd.openxmlformats-officedocument.customXmlProperties+xml"/>
  <Override PartName="/customXml/itemProps22.xml" ContentType="application/vnd.openxmlformats-officedocument.customXmlProperties+xml"/>
  <Override PartName="/customXml/itemProps21.xml" ContentType="application/vnd.openxmlformats-officedocument.customXmlProperties+xml"/>
  <Override PartName="/customXml/itemProps26.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29.xml" ContentType="application/vnd.openxmlformats-officedocument.customXmlProperties+xml"/>
  <Override PartName="/customXml/itemProps28.xml" ContentType="application/vnd.openxmlformats-officedocument.customXmlProperties+xml"/>
  <Override PartName="/customXml/itemProps27.xml" ContentType="application/vnd.openxmlformats-officedocument.customXmlPropertie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42.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154.xml" ContentType="application/vnd.openxmlformats-officedocument.presentationml.tags+xml"/>
  <Override PartName="/customXml/itemProps47.xml" ContentType="application/vnd.openxmlformats-officedocument.customXmlProperties+xml"/>
  <Override PartName="/customXml/itemProps46.xml" ContentType="application/vnd.openxmlformats-officedocument.customXmlProperties+xml"/>
  <Override PartName="/customXml/itemProps48.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46"/>
  </p:sldMasterIdLst>
  <p:notesMasterIdLst>
    <p:notesMasterId r:id="rId79"/>
  </p:notesMasterIdLst>
  <p:handoutMasterIdLst>
    <p:handoutMasterId r:id="rId80"/>
  </p:handoutMasterIdLst>
  <p:sldIdLst>
    <p:sldId id="256" r:id="rId47"/>
    <p:sldId id="258" r:id="rId48"/>
    <p:sldId id="310" r:id="rId49"/>
    <p:sldId id="261" r:id="rId50"/>
    <p:sldId id="267" r:id="rId51"/>
    <p:sldId id="271" r:id="rId52"/>
    <p:sldId id="276" r:id="rId53"/>
    <p:sldId id="279" r:id="rId54"/>
    <p:sldId id="284" r:id="rId55"/>
    <p:sldId id="311" r:id="rId56"/>
    <p:sldId id="292" r:id="rId57"/>
    <p:sldId id="296" r:id="rId58"/>
    <p:sldId id="300" r:id="rId59"/>
    <p:sldId id="303" r:id="rId60"/>
    <p:sldId id="312" r:id="rId61"/>
    <p:sldId id="313" r:id="rId62"/>
    <p:sldId id="314" r:id="rId63"/>
    <p:sldId id="315" r:id="rId64"/>
    <p:sldId id="316" r:id="rId65"/>
    <p:sldId id="317" r:id="rId66"/>
    <p:sldId id="318" r:id="rId67"/>
    <p:sldId id="319" r:id="rId68"/>
    <p:sldId id="320" r:id="rId69"/>
    <p:sldId id="321" r:id="rId70"/>
    <p:sldId id="326" r:id="rId71"/>
    <p:sldId id="322" r:id="rId72"/>
    <p:sldId id="323" r:id="rId73"/>
    <p:sldId id="324" r:id="rId74"/>
    <p:sldId id="325" r:id="rId75"/>
    <p:sldId id="306" r:id="rId76"/>
    <p:sldId id="307" r:id="rId77"/>
    <p:sldId id="309" r:id="rId78"/>
  </p:sldIdLst>
  <p:sldSz cx="12198350" cy="6858000"/>
  <p:notesSz cx="6797675" cy="9926638"/>
  <p:custDataLst>
    <p:custData r:id="rId4"/>
    <p:tags r:id="rId81"/>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 xmlns:p15="http://schemas.microsoft.com/office/powerpoint/2012/main">
        <p15:guide id="1" orient="horz" pos="618">
          <p15:clr>
            <a:srgbClr val="A4A3A4"/>
          </p15:clr>
        </p15:guide>
        <p15:guide id="2" orient="horz" pos="799">
          <p15:clr>
            <a:srgbClr val="A4A3A4"/>
          </p15:clr>
        </p15:guide>
        <p15:guide id="3" orient="horz" pos="890">
          <p15:clr>
            <a:srgbClr val="A4A3A4"/>
          </p15:clr>
        </p15:guide>
        <p15:guide id="4" orient="horz" pos="2341">
          <p15:clr>
            <a:srgbClr val="A4A3A4"/>
          </p15:clr>
        </p15:guide>
        <p15:guide id="5" orient="horz" pos="2432">
          <p15:clr>
            <a:srgbClr val="A4A3A4"/>
          </p15:clr>
        </p15:guide>
        <p15:guide id="6" orient="horz" pos="3884">
          <p15:clr>
            <a:srgbClr val="A4A3A4"/>
          </p15:clr>
        </p15:guide>
        <p15:guide id="7" orient="horz" pos="1189">
          <p15:clr>
            <a:srgbClr val="A4A3A4"/>
          </p15:clr>
        </p15:guide>
        <p15:guide id="8" pos="213">
          <p15:clr>
            <a:srgbClr val="A4A3A4"/>
          </p15:clr>
        </p15:guide>
        <p15:guide id="9" pos="395">
          <p15:clr>
            <a:srgbClr val="A4A3A4"/>
          </p15:clr>
        </p15:guide>
        <p15:guide id="10" pos="2020">
          <p15:clr>
            <a:srgbClr val="A4A3A4"/>
          </p15:clr>
        </p15:guide>
        <p15:guide id="11" pos="2753">
          <p15:clr>
            <a:srgbClr val="A4A3A4"/>
          </p15:clr>
        </p15:guide>
        <p15:guide id="12" pos="3842">
          <p15:clr>
            <a:srgbClr val="A4A3A4"/>
          </p15:clr>
        </p15:guide>
        <p15:guide id="13" pos="3933">
          <p15:clr>
            <a:srgbClr val="A4A3A4"/>
          </p15:clr>
        </p15:guide>
        <p15:guide id="14" pos="5566">
          <p15:clr>
            <a:srgbClr val="A4A3A4"/>
          </p15:clr>
        </p15:guide>
        <p15:guide id="15" pos="7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89900" autoAdjust="0"/>
  </p:normalViewPr>
  <p:slideViewPr>
    <p:cSldViewPr snapToGrid="0" showGuides="1">
      <p:cViewPr>
        <p:scale>
          <a:sx n="100" d="100"/>
          <a:sy n="100" d="100"/>
        </p:scale>
        <p:origin x="-702" y="-120"/>
      </p:cViewPr>
      <p:guideLst>
        <p:guide orient="horz" pos="618"/>
        <p:guide orient="horz" pos="799"/>
        <p:guide orient="horz" pos="890"/>
        <p:guide orient="horz" pos="2341"/>
        <p:guide orient="horz" pos="2432"/>
        <p:guide orient="horz" pos="3884"/>
        <p:guide orient="horz" pos="1189"/>
        <p:guide pos="213"/>
        <p:guide pos="395"/>
        <p:guide pos="2020"/>
        <p:guide pos="2753"/>
        <p:guide pos="3842"/>
        <p:guide pos="3933"/>
        <p:guide pos="5566"/>
        <p:guide pos="7380"/>
      </p:guideLst>
    </p:cSldViewPr>
  </p:slideViewPr>
  <p:notesTextViewPr>
    <p:cViewPr>
      <p:scale>
        <a:sx n="100" d="100"/>
        <a:sy n="100" d="100"/>
      </p:scale>
      <p:origin x="0" y="0"/>
    </p:cViewPr>
  </p:notesTextViewPr>
  <p:sorterViewPr>
    <p:cViewPr>
      <p:scale>
        <a:sx n="100" d="100"/>
        <a:sy n="100" d="100"/>
      </p:scale>
      <p:origin x="0" y="64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theme" Target="theme/theme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7.xml"/><Relationship Id="rId58" Type="http://schemas.openxmlformats.org/officeDocument/2006/relationships/slide" Target="slides/slide12.xml"/><Relationship Id="rId74" Type="http://schemas.openxmlformats.org/officeDocument/2006/relationships/slide" Target="slides/slide28.xml"/><Relationship Id="rId79" Type="http://schemas.openxmlformats.org/officeDocument/2006/relationships/notesMaster" Target="notesMasters/notesMaster1.xml"/><Relationship Id="rId5" Type="http://schemas.openxmlformats.org/officeDocument/2006/relationships/customXml" Target="../customXml/item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8" Type="http://schemas.openxmlformats.org/officeDocument/2006/relationships/customXml" Target="../customXml/item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1.xml"/><Relationship Id="rId59" Type="http://schemas.openxmlformats.org/officeDocument/2006/relationships/slide" Target="slides/slide13.xml"/><Relationship Id="rId67" Type="http://schemas.openxmlformats.org/officeDocument/2006/relationships/slide" Target="slides/slide2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viewProps" Target="viewProps.xml"/><Relationship Id="rId88" Type="http://schemas.openxmlformats.org/officeDocument/2006/relationships/customXml" Target="../customXml/item4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3.xml"/><Relationship Id="rId57" Type="http://schemas.openxmlformats.org/officeDocument/2006/relationships/slide" Target="slides/slide1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tags" Target="tags/tag1.xml"/><Relationship Id="rId86" Type="http://schemas.openxmlformats.org/officeDocument/2006/relationships/customXml" Target="../customXml/item46.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7" Type="http://schemas.openxmlformats.org/officeDocument/2006/relationships/customXml" Target="../customXml/item7.xml"/><Relationship Id="rId71"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20.xml"/><Relationship Id="rId87" Type="http://schemas.openxmlformats.org/officeDocument/2006/relationships/customXml" Target="../customXml/item47.xml"/><Relationship Id="rId61" Type="http://schemas.openxmlformats.org/officeDocument/2006/relationships/slide" Target="slides/slide15.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buClrTx/>
              <a:buFontTx/>
              <a:buNone/>
              <a:defRPr sz="1200"/>
            </a:lvl1pPr>
          </a:lstStyle>
          <a:p>
            <a:endParaRPr lang="en-US"/>
          </a:p>
        </p:txBody>
      </p:sp>
      <p:sp>
        <p:nvSpPr>
          <p:cNvPr id="173059"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FontTx/>
              <a:buNone/>
              <a:defRPr sz="1200"/>
            </a:lvl1pPr>
          </a:lstStyle>
          <a:p>
            <a:endParaRPr lang="en-US"/>
          </a:p>
        </p:txBody>
      </p:sp>
      <p:sp>
        <p:nvSpPr>
          <p:cNvPr id="173060"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buClrTx/>
              <a:buFontTx/>
              <a:buNone/>
              <a:defRPr sz="1200"/>
            </a:lvl1pPr>
          </a:lstStyle>
          <a:p>
            <a:endParaRPr lang="en-US"/>
          </a:p>
        </p:txBody>
      </p:sp>
      <p:sp>
        <p:nvSpPr>
          <p:cNvPr id="173061"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buClrTx/>
              <a:buFontTx/>
              <a:buNone/>
              <a:defRPr sz="1200"/>
            </a:lvl1pPr>
          </a:lstStyle>
          <a:p>
            <a:fld id="{2C16F495-C921-43C2-A141-5ECB96A1345F}" type="slidenum">
              <a:rPr lang="de-DE"/>
              <a:pPr/>
              <a:t>‹Nr.›</a:t>
            </a:fld>
            <a:endParaRPr lang="de-DE"/>
          </a:p>
        </p:txBody>
      </p:sp>
    </p:spTree>
    <p:extLst>
      <p:ext uri="{BB962C8B-B14F-4D97-AF65-F5344CB8AC3E}">
        <p14:creationId xmlns:p14="http://schemas.microsoft.com/office/powerpoint/2010/main" val="417160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spcBef>
                <a:spcPct val="0"/>
              </a:spcBef>
              <a:buClrTx/>
              <a:buFontTx/>
              <a:buNone/>
              <a:defRPr sz="1200"/>
            </a:lvl1pPr>
          </a:lstStyle>
          <a:p>
            <a:endParaRPr lang="de-DE"/>
          </a:p>
        </p:txBody>
      </p:sp>
      <p:sp>
        <p:nvSpPr>
          <p:cNvPr id="77827"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r">
              <a:spcBef>
                <a:spcPct val="0"/>
              </a:spcBef>
              <a:buClrTx/>
              <a:buFontTx/>
              <a:buNone/>
              <a:defRPr sz="1200"/>
            </a:lvl1pPr>
          </a:lstStyle>
          <a:p>
            <a:endParaRPr lang="de-DE"/>
          </a:p>
        </p:txBody>
      </p:sp>
      <p:sp>
        <p:nvSpPr>
          <p:cNvPr id="62468" name="Rectangle 4"/>
          <p:cNvSpPr>
            <a:spLocks noGrp="1" noRot="1" noChangeAspect="1" noChangeArrowheads="1" noTextEdit="1"/>
          </p:cNvSpPr>
          <p:nvPr>
            <p:ph type="sldImg" idx="2"/>
          </p:nvPr>
        </p:nvSpPr>
        <p:spPr bwMode="auto">
          <a:xfrm>
            <a:off x="236538" y="496888"/>
            <a:ext cx="3602037" cy="2025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9450" y="2528888"/>
            <a:ext cx="5438775" cy="6896100"/>
          </a:xfrm>
          <a:prstGeom prst="rect">
            <a:avLst/>
          </a:prstGeom>
          <a:noFill/>
          <a:ln w="9525">
            <a:noFill/>
            <a:miter lim="800000"/>
            <a:headEnd/>
            <a:tailEnd/>
          </a:ln>
          <a:effectLst/>
        </p:spPr>
        <p:txBody>
          <a:bodyPr vert="horz" wrap="square" lIns="0" tIns="180000" rIns="0" bIns="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lvl1pPr>
              <a:spcBef>
                <a:spcPct val="0"/>
              </a:spcBef>
              <a:buClrTx/>
              <a:buFontTx/>
              <a:buNone/>
              <a:defRPr sz="1200"/>
            </a:lvl1pPr>
          </a:lstStyle>
          <a:p>
            <a:endParaRPr lang="de-DE"/>
          </a:p>
        </p:txBody>
      </p:sp>
      <p:sp>
        <p:nvSpPr>
          <p:cNvPr id="77831"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E98D99ED-8C66-490E-AD97-8DA39849F12E}" type="slidenum">
              <a:rPr lang="de-DE"/>
              <a:pPr/>
              <a:t>‹Nr.›</a:t>
            </a:fld>
            <a:endParaRPr lang="de-DE"/>
          </a:p>
        </p:txBody>
      </p:sp>
    </p:spTree>
    <p:extLst>
      <p:ext uri="{BB962C8B-B14F-4D97-AF65-F5344CB8AC3E}">
        <p14:creationId xmlns:p14="http://schemas.microsoft.com/office/powerpoint/2010/main" val="2205255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00"/>
        </a:solidFill>
        <a:latin typeface="Arial" charset="0"/>
        <a:ea typeface="+mn-ea"/>
        <a:cs typeface="+mn-cs"/>
      </a:defRPr>
    </a:lvl1pPr>
    <a:lvl2pPr marL="180975" indent="-90488" algn="l" rtl="0" eaLnBrk="0" fontAlgn="base" hangingPunct="0">
      <a:spcBef>
        <a:spcPct val="30000"/>
      </a:spcBef>
      <a:spcAft>
        <a:spcPct val="0"/>
      </a:spcAft>
      <a:buChar char="-"/>
      <a:defRPr sz="1200" kern="1200">
        <a:solidFill>
          <a:srgbClr val="000000"/>
        </a:solidFill>
        <a:latin typeface="Arial" charset="0"/>
        <a:ea typeface="+mn-ea"/>
        <a:cs typeface="+mn-cs"/>
      </a:defRPr>
    </a:lvl2pPr>
    <a:lvl3pPr marL="357188" indent="-85725" algn="l" rtl="0" eaLnBrk="0" fontAlgn="base" hangingPunct="0">
      <a:spcBef>
        <a:spcPct val="30000"/>
      </a:spcBef>
      <a:spcAft>
        <a:spcPct val="0"/>
      </a:spcAft>
      <a:buChar char="-"/>
      <a:defRPr sz="1200" kern="1200">
        <a:solidFill>
          <a:srgbClr val="000000"/>
        </a:solidFill>
        <a:latin typeface="Arial" charset="0"/>
        <a:ea typeface="+mn-ea"/>
        <a:cs typeface="+mn-cs"/>
      </a:defRPr>
    </a:lvl3pPr>
    <a:lvl4pPr marL="542925" indent="-90488" algn="l" rtl="0" eaLnBrk="0" fontAlgn="base" hangingPunct="0">
      <a:spcBef>
        <a:spcPct val="30000"/>
      </a:spcBef>
      <a:spcAft>
        <a:spcPct val="0"/>
      </a:spcAft>
      <a:buChar char="-"/>
      <a:defRPr sz="1200" kern="1200">
        <a:solidFill>
          <a:srgbClr val="000000"/>
        </a:solidFill>
        <a:latin typeface="Arial" charset="0"/>
        <a:ea typeface="+mn-ea"/>
        <a:cs typeface="+mn-cs"/>
      </a:defRPr>
    </a:lvl4pPr>
    <a:lvl5pPr marL="709613" indent="-76200" algn="l" rtl="0" eaLnBrk="0" fontAlgn="base" hangingPunct="0">
      <a:spcBef>
        <a:spcPct val="30000"/>
      </a:spcBef>
      <a:spcAft>
        <a:spcPct val="0"/>
      </a:spcAft>
      <a:buChar char="-"/>
      <a:defRPr sz="1200" kern="1200">
        <a:solidFill>
          <a:srgbClr val="000000"/>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a:p>
        </p:txBody>
      </p:sp>
      <p:sp>
        <p:nvSpPr>
          <p:cNvPr id="4" name="Foliennummernplatzhalter 3"/>
          <p:cNvSpPr>
            <a:spLocks noGrp="1"/>
          </p:cNvSpPr>
          <p:nvPr>
            <p:ph type="sldNum" sz="quarter" idx="10"/>
          </p:nvPr>
        </p:nvSpPr>
        <p:spPr/>
        <p:txBody>
          <a:bodyPr/>
          <a:lstStyle/>
          <a:p>
            <a:fld id="{E98D99ED-8C66-490E-AD97-8DA39849F12E}" type="slidenum">
              <a:rPr lang="de-DE" smtClean="0"/>
              <a:pPr/>
              <a:t>1</a:t>
            </a:fld>
            <a:endParaRPr lang="de-DE"/>
          </a:p>
        </p:txBody>
      </p:sp>
    </p:spTree>
    <p:extLst>
      <p:ext uri="{BB962C8B-B14F-4D97-AF65-F5344CB8AC3E}">
        <p14:creationId xmlns:p14="http://schemas.microsoft.com/office/powerpoint/2010/main" val="390821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F1CDFED-77F0-480D-9040-B2BF0345C0F4}" type="slidenum">
              <a:rPr lang="de-DE" sz="1300"/>
              <a:pPr algn="r" eaLnBrk="1" hangingPunct="1">
                <a:spcBef>
                  <a:spcPct val="0"/>
                </a:spcBef>
              </a:pPr>
              <a:t>10</a:t>
            </a:fld>
            <a:endParaRPr lang="de-DE" sz="1300"/>
          </a:p>
        </p:txBody>
      </p:sp>
      <p:sp>
        <p:nvSpPr>
          <p:cNvPr id="50179" name="Rectangle 2"/>
          <p:cNvSpPr>
            <a:spLocks noGrp="1" noRot="1" noChangeAspect="1" noChangeArrowheads="1" noTextEdit="1"/>
          </p:cNvSpPr>
          <p:nvPr>
            <p:ph type="sldImg"/>
          </p:nvPr>
        </p:nvSpPr>
        <p:spPr>
          <a:xfrm>
            <a:off x="333375" y="496888"/>
            <a:ext cx="3633788" cy="2044700"/>
          </a:xfrm>
          <a:ln/>
        </p:spPr>
      </p:sp>
      <p:sp>
        <p:nvSpPr>
          <p:cNvPr id="50180"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6813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7BB04BB3-D518-4652-A713-85397DE0C6D1}" type="slidenum">
              <a:rPr lang="de-DE" sz="1300"/>
              <a:pPr algn="r" eaLnBrk="1" hangingPunct="1">
                <a:spcBef>
                  <a:spcPct val="0"/>
                </a:spcBef>
              </a:pPr>
              <a:t>11</a:t>
            </a:fld>
            <a:endParaRPr lang="de-DE" sz="1300"/>
          </a:p>
        </p:txBody>
      </p:sp>
      <p:sp>
        <p:nvSpPr>
          <p:cNvPr id="98307" name="Rectangle 2"/>
          <p:cNvSpPr>
            <a:spLocks noGrp="1" noRot="1" noChangeAspect="1" noChangeArrowheads="1" noTextEdit="1"/>
          </p:cNvSpPr>
          <p:nvPr>
            <p:ph type="sldImg"/>
          </p:nvPr>
        </p:nvSpPr>
        <p:spPr>
          <a:xfrm>
            <a:off x="333375" y="496888"/>
            <a:ext cx="3635375" cy="2044700"/>
          </a:xfrm>
          <a:ln/>
        </p:spPr>
      </p:sp>
      <p:sp>
        <p:nvSpPr>
          <p:cNvPr id="98308"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33398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BD17BD3-0433-4FA0-9E79-021F7145FF0A}" type="slidenum">
              <a:rPr lang="de-DE" sz="1300"/>
              <a:pPr algn="r" eaLnBrk="1" hangingPunct="1">
                <a:spcBef>
                  <a:spcPct val="0"/>
                </a:spcBef>
              </a:pPr>
              <a:t>12</a:t>
            </a:fld>
            <a:endParaRPr lang="de-DE" sz="1300"/>
          </a:p>
        </p:txBody>
      </p:sp>
      <p:sp>
        <p:nvSpPr>
          <p:cNvPr id="102403" name="Rectangle 2"/>
          <p:cNvSpPr>
            <a:spLocks noGrp="1" noRot="1" noChangeAspect="1" noChangeArrowheads="1" noTextEdit="1"/>
          </p:cNvSpPr>
          <p:nvPr>
            <p:ph type="sldImg"/>
          </p:nvPr>
        </p:nvSpPr>
        <p:spPr>
          <a:xfrm>
            <a:off x="333375" y="496888"/>
            <a:ext cx="3635375" cy="2044700"/>
          </a:xfrm>
          <a:ln/>
        </p:spPr>
      </p:sp>
      <p:sp>
        <p:nvSpPr>
          <p:cNvPr id="102404"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412013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1BB60FF-3D42-4F25-89C3-3C6056E034BF}" type="slidenum">
              <a:rPr lang="de-DE" sz="1300"/>
              <a:pPr algn="r" eaLnBrk="1" hangingPunct="1">
                <a:spcBef>
                  <a:spcPct val="0"/>
                </a:spcBef>
              </a:pPr>
              <a:t>13</a:t>
            </a:fld>
            <a:endParaRPr lang="de-DE" sz="1300"/>
          </a:p>
        </p:txBody>
      </p:sp>
      <p:sp>
        <p:nvSpPr>
          <p:cNvPr id="106499" name="Rectangle 2"/>
          <p:cNvSpPr>
            <a:spLocks noGrp="1" noRot="1" noChangeAspect="1" noChangeArrowheads="1" noTextEdit="1"/>
          </p:cNvSpPr>
          <p:nvPr>
            <p:ph type="sldImg"/>
          </p:nvPr>
        </p:nvSpPr>
        <p:spPr>
          <a:xfrm>
            <a:off x="333375" y="496888"/>
            <a:ext cx="3635375" cy="2044700"/>
          </a:xfrm>
          <a:ln/>
        </p:spPr>
      </p:sp>
      <p:sp>
        <p:nvSpPr>
          <p:cNvPr id="106500"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smtClean="0"/>
              <a:t>To Do</a:t>
            </a:r>
          </a:p>
        </p:txBody>
      </p:sp>
    </p:spTree>
    <p:extLst>
      <p:ext uri="{BB962C8B-B14F-4D97-AF65-F5344CB8AC3E}">
        <p14:creationId xmlns:p14="http://schemas.microsoft.com/office/powerpoint/2010/main" val="351971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8E60F14-5792-4E79-A1D9-5932A5CE2AB4}" type="slidenum">
              <a:rPr lang="de-DE" sz="1300"/>
              <a:pPr algn="r" eaLnBrk="1" hangingPunct="1">
                <a:spcBef>
                  <a:spcPct val="0"/>
                </a:spcBef>
              </a:pPr>
              <a:t>14</a:t>
            </a:fld>
            <a:endParaRPr lang="de-DE" sz="1300"/>
          </a:p>
        </p:txBody>
      </p:sp>
      <p:sp>
        <p:nvSpPr>
          <p:cNvPr id="109571" name="Rectangle 2"/>
          <p:cNvSpPr>
            <a:spLocks noGrp="1" noRot="1" noChangeAspect="1" noChangeArrowheads="1" noTextEdit="1"/>
          </p:cNvSpPr>
          <p:nvPr>
            <p:ph type="sldImg"/>
          </p:nvPr>
        </p:nvSpPr>
        <p:spPr>
          <a:xfrm>
            <a:off x="333375" y="496888"/>
            <a:ext cx="3635375" cy="2044700"/>
          </a:xfrm>
          <a:ln/>
        </p:spPr>
      </p:sp>
      <p:sp>
        <p:nvSpPr>
          <p:cNvPr id="109572"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424152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62F5DEB-8074-42C5-8FBA-31A5BB733F98}" type="slidenum">
              <a:rPr lang="de-DE" sz="1300"/>
              <a:pPr algn="r" eaLnBrk="1" hangingPunct="1">
                <a:spcBef>
                  <a:spcPct val="0"/>
                </a:spcBef>
              </a:pPr>
              <a:t>15</a:t>
            </a:fld>
            <a:endParaRPr lang="de-DE" sz="1300"/>
          </a:p>
        </p:txBody>
      </p:sp>
      <p:sp>
        <p:nvSpPr>
          <p:cNvPr id="55299" name="Rectangle 2"/>
          <p:cNvSpPr>
            <a:spLocks noGrp="1" noRot="1" noChangeAspect="1" noChangeArrowheads="1" noTextEdit="1"/>
          </p:cNvSpPr>
          <p:nvPr>
            <p:ph type="sldImg"/>
          </p:nvPr>
        </p:nvSpPr>
        <p:spPr>
          <a:xfrm>
            <a:off x="333375" y="496888"/>
            <a:ext cx="3633788" cy="2044700"/>
          </a:xfrm>
          <a:ln/>
        </p:spPr>
      </p:sp>
      <p:sp>
        <p:nvSpPr>
          <p:cNvPr id="55300"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03876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7744DEF6-6607-45FD-95D0-CB148D94E875}" type="slidenum">
              <a:rPr lang="de-DE" sz="1300"/>
              <a:pPr algn="r" eaLnBrk="1" hangingPunct="1">
                <a:spcBef>
                  <a:spcPct val="0"/>
                </a:spcBef>
              </a:pPr>
              <a:t>16</a:t>
            </a:fld>
            <a:endParaRPr lang="de-DE" sz="1300"/>
          </a:p>
        </p:txBody>
      </p:sp>
      <p:sp>
        <p:nvSpPr>
          <p:cNvPr id="56323" name="Rectangle 2"/>
          <p:cNvSpPr>
            <a:spLocks noGrp="1" noRot="1" noChangeAspect="1" noChangeArrowheads="1" noTextEdit="1"/>
          </p:cNvSpPr>
          <p:nvPr>
            <p:ph type="sldImg"/>
          </p:nvPr>
        </p:nvSpPr>
        <p:spPr>
          <a:xfrm>
            <a:off x="333375" y="496888"/>
            <a:ext cx="3633788" cy="2044700"/>
          </a:xfrm>
          <a:ln/>
        </p:spPr>
      </p:sp>
      <p:sp>
        <p:nvSpPr>
          <p:cNvPr id="56324"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415101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0619116C-9A0E-4C26-BE3B-C33E989A6738}" type="slidenum">
              <a:rPr lang="de-DE" sz="1300"/>
              <a:pPr algn="r" eaLnBrk="1" hangingPunct="1">
                <a:spcBef>
                  <a:spcPct val="0"/>
                </a:spcBef>
              </a:pPr>
              <a:t>17</a:t>
            </a:fld>
            <a:endParaRPr lang="de-DE" sz="1300"/>
          </a:p>
        </p:txBody>
      </p:sp>
      <p:sp>
        <p:nvSpPr>
          <p:cNvPr id="57347" name="Rectangle 2"/>
          <p:cNvSpPr>
            <a:spLocks noGrp="1" noRot="1" noChangeAspect="1" noChangeArrowheads="1" noTextEdit="1"/>
          </p:cNvSpPr>
          <p:nvPr>
            <p:ph type="sldImg"/>
          </p:nvPr>
        </p:nvSpPr>
        <p:spPr>
          <a:xfrm>
            <a:off x="333375" y="496888"/>
            <a:ext cx="3633788" cy="2044700"/>
          </a:xfrm>
          <a:ln/>
        </p:spPr>
      </p:sp>
      <p:sp>
        <p:nvSpPr>
          <p:cNvPr id="57348"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4518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19D2148E-219F-4055-838A-641CF57634C1}" type="slidenum">
              <a:rPr lang="de-DE" sz="1300"/>
              <a:pPr algn="r" eaLnBrk="1" hangingPunct="1">
                <a:spcBef>
                  <a:spcPct val="0"/>
                </a:spcBef>
              </a:pPr>
              <a:t>18</a:t>
            </a:fld>
            <a:endParaRPr lang="de-DE" sz="1300"/>
          </a:p>
        </p:txBody>
      </p:sp>
      <p:sp>
        <p:nvSpPr>
          <p:cNvPr id="58371" name="Rectangle 2"/>
          <p:cNvSpPr>
            <a:spLocks noGrp="1" noRot="1" noChangeAspect="1" noChangeArrowheads="1" noTextEdit="1"/>
          </p:cNvSpPr>
          <p:nvPr>
            <p:ph type="sldImg"/>
          </p:nvPr>
        </p:nvSpPr>
        <p:spPr>
          <a:xfrm>
            <a:off x="333375" y="496888"/>
            <a:ext cx="3633788" cy="2044700"/>
          </a:xfrm>
          <a:ln/>
        </p:spPr>
      </p:sp>
      <p:sp>
        <p:nvSpPr>
          <p:cNvPr id="5837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24658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9B292F3C-9DE7-4791-A1B2-C1F0E2290009}" type="slidenum">
              <a:rPr lang="de-DE" sz="1300"/>
              <a:pPr algn="r" eaLnBrk="1" hangingPunct="1">
                <a:spcBef>
                  <a:spcPct val="0"/>
                </a:spcBef>
              </a:pPr>
              <a:t>19</a:t>
            </a:fld>
            <a:endParaRPr lang="de-DE" sz="1300"/>
          </a:p>
        </p:txBody>
      </p:sp>
      <p:sp>
        <p:nvSpPr>
          <p:cNvPr id="59395" name="Rectangle 2"/>
          <p:cNvSpPr>
            <a:spLocks noGrp="1" noRot="1" noChangeAspect="1" noChangeArrowheads="1" noTextEdit="1"/>
          </p:cNvSpPr>
          <p:nvPr>
            <p:ph type="sldImg"/>
          </p:nvPr>
        </p:nvSpPr>
        <p:spPr>
          <a:xfrm>
            <a:off x="333375" y="496888"/>
            <a:ext cx="3633788" cy="2044700"/>
          </a:xfrm>
          <a:ln/>
        </p:spPr>
      </p:sp>
      <p:sp>
        <p:nvSpPr>
          <p:cNvPr id="59396"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83986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9BA97AD-AC35-452B-902F-C5E163CB5288}" type="slidenum">
              <a:rPr lang="de-DE" sz="1300"/>
              <a:pPr algn="r" eaLnBrk="1" hangingPunct="1">
                <a:spcBef>
                  <a:spcPct val="0"/>
                </a:spcBef>
              </a:pPr>
              <a:t>2</a:t>
            </a:fld>
            <a:endParaRPr lang="de-DE" sz="1300"/>
          </a:p>
        </p:txBody>
      </p:sp>
      <p:sp>
        <p:nvSpPr>
          <p:cNvPr id="63491" name="Rectangle 2"/>
          <p:cNvSpPr>
            <a:spLocks noGrp="1" noRot="1" noChangeAspect="1" noChangeArrowheads="1" noTextEdit="1"/>
          </p:cNvSpPr>
          <p:nvPr>
            <p:ph type="sldImg"/>
          </p:nvPr>
        </p:nvSpPr>
        <p:spPr>
          <a:xfrm>
            <a:off x="333375" y="496888"/>
            <a:ext cx="3635375" cy="2044700"/>
          </a:xfrm>
          <a:ln/>
        </p:spPr>
      </p:sp>
      <p:sp>
        <p:nvSpPr>
          <p:cNvPr id="63492"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57189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76888A2-B9C7-49AE-8B06-DAA9C3ED0CB3}" type="slidenum">
              <a:rPr lang="de-DE" sz="1300"/>
              <a:pPr algn="r" eaLnBrk="1" hangingPunct="1">
                <a:spcBef>
                  <a:spcPct val="0"/>
                </a:spcBef>
              </a:pPr>
              <a:t>20</a:t>
            </a:fld>
            <a:endParaRPr lang="de-DE" sz="1300"/>
          </a:p>
        </p:txBody>
      </p:sp>
      <p:sp>
        <p:nvSpPr>
          <p:cNvPr id="60419" name="Rectangle 2"/>
          <p:cNvSpPr>
            <a:spLocks noGrp="1" noRot="1" noChangeAspect="1" noChangeArrowheads="1" noTextEdit="1"/>
          </p:cNvSpPr>
          <p:nvPr>
            <p:ph type="sldImg"/>
          </p:nvPr>
        </p:nvSpPr>
        <p:spPr>
          <a:xfrm>
            <a:off x="333375" y="496888"/>
            <a:ext cx="3633788" cy="2044700"/>
          </a:xfrm>
          <a:ln/>
        </p:spPr>
      </p:sp>
      <p:sp>
        <p:nvSpPr>
          <p:cNvPr id="60420"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275300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2C439B6-186A-40A9-82A1-2ABF64A88BE4}" type="slidenum">
              <a:rPr lang="de-DE" sz="1300"/>
              <a:pPr algn="r" eaLnBrk="1" hangingPunct="1">
                <a:spcBef>
                  <a:spcPct val="0"/>
                </a:spcBef>
              </a:pPr>
              <a:t>21</a:t>
            </a:fld>
            <a:endParaRPr lang="de-DE" sz="1300"/>
          </a:p>
        </p:txBody>
      </p:sp>
      <p:sp>
        <p:nvSpPr>
          <p:cNvPr id="61443" name="Rectangle 2"/>
          <p:cNvSpPr>
            <a:spLocks noGrp="1" noRot="1" noChangeAspect="1" noChangeArrowheads="1" noTextEdit="1"/>
          </p:cNvSpPr>
          <p:nvPr>
            <p:ph type="sldImg"/>
          </p:nvPr>
        </p:nvSpPr>
        <p:spPr>
          <a:xfrm>
            <a:off x="333375" y="496888"/>
            <a:ext cx="3633788" cy="2044700"/>
          </a:xfrm>
          <a:ln/>
        </p:spPr>
      </p:sp>
      <p:sp>
        <p:nvSpPr>
          <p:cNvPr id="61444"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547881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DE22B41-A405-4DF6-BBB9-38F0C680801B}" type="slidenum">
              <a:rPr lang="de-DE" sz="1300"/>
              <a:pPr algn="r" eaLnBrk="1" hangingPunct="1">
                <a:spcBef>
                  <a:spcPct val="0"/>
                </a:spcBef>
              </a:pPr>
              <a:t>22</a:t>
            </a:fld>
            <a:endParaRPr lang="de-DE" sz="1300"/>
          </a:p>
        </p:txBody>
      </p:sp>
      <p:sp>
        <p:nvSpPr>
          <p:cNvPr id="62467" name="Rectangle 2"/>
          <p:cNvSpPr>
            <a:spLocks noGrp="1" noRot="1" noChangeAspect="1" noChangeArrowheads="1" noTextEdit="1"/>
          </p:cNvSpPr>
          <p:nvPr>
            <p:ph type="sldImg"/>
          </p:nvPr>
        </p:nvSpPr>
        <p:spPr>
          <a:xfrm>
            <a:off x="333375" y="496888"/>
            <a:ext cx="3633788" cy="2044700"/>
          </a:xfrm>
          <a:ln/>
        </p:spPr>
      </p:sp>
      <p:sp>
        <p:nvSpPr>
          <p:cNvPr id="62468"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2754356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73209011-36DD-49D3-9037-C3E42C7850E3}" type="slidenum">
              <a:rPr lang="de-DE" sz="1300"/>
              <a:pPr algn="r" eaLnBrk="1" hangingPunct="1">
                <a:spcBef>
                  <a:spcPct val="0"/>
                </a:spcBef>
              </a:pPr>
              <a:t>23</a:t>
            </a:fld>
            <a:endParaRPr lang="de-DE" sz="1300"/>
          </a:p>
        </p:txBody>
      </p:sp>
      <p:sp>
        <p:nvSpPr>
          <p:cNvPr id="63491" name="Rectangle 2"/>
          <p:cNvSpPr>
            <a:spLocks noGrp="1" noRot="1" noChangeAspect="1" noChangeArrowheads="1" noTextEdit="1"/>
          </p:cNvSpPr>
          <p:nvPr>
            <p:ph type="sldImg"/>
          </p:nvPr>
        </p:nvSpPr>
        <p:spPr>
          <a:xfrm>
            <a:off x="333375" y="496888"/>
            <a:ext cx="3633788" cy="2044700"/>
          </a:xfrm>
          <a:ln/>
        </p:spPr>
      </p:sp>
      <p:sp>
        <p:nvSpPr>
          <p:cNvPr id="6349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2150255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E36CB19-A8C2-4EF1-BBAA-D6520AEE3808}" type="slidenum">
              <a:rPr lang="de-DE" sz="1300"/>
              <a:pPr algn="r" eaLnBrk="1" hangingPunct="1">
                <a:spcBef>
                  <a:spcPct val="0"/>
                </a:spcBef>
              </a:pPr>
              <a:t>24</a:t>
            </a:fld>
            <a:endParaRPr lang="de-DE" sz="1300"/>
          </a:p>
        </p:txBody>
      </p:sp>
      <p:sp>
        <p:nvSpPr>
          <p:cNvPr id="64515" name="Rectangle 2"/>
          <p:cNvSpPr>
            <a:spLocks noGrp="1" noRot="1" noChangeAspect="1" noChangeArrowheads="1" noTextEdit="1"/>
          </p:cNvSpPr>
          <p:nvPr>
            <p:ph type="sldImg"/>
          </p:nvPr>
        </p:nvSpPr>
        <p:spPr>
          <a:xfrm>
            <a:off x="333375" y="496888"/>
            <a:ext cx="3633788" cy="2044700"/>
          </a:xfrm>
          <a:ln/>
        </p:spPr>
      </p:sp>
      <p:sp>
        <p:nvSpPr>
          <p:cNvPr id="64516"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dirty="0" smtClean="0"/>
          </a:p>
        </p:txBody>
      </p:sp>
    </p:spTree>
    <p:extLst>
      <p:ext uri="{BB962C8B-B14F-4D97-AF65-F5344CB8AC3E}">
        <p14:creationId xmlns:p14="http://schemas.microsoft.com/office/powerpoint/2010/main" val="2596328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D2E4A86-E739-41D0-A3E8-6ACD9EA92D2D}" type="slidenum">
              <a:rPr lang="de-DE" sz="1300"/>
              <a:pPr algn="r" eaLnBrk="1" hangingPunct="1">
                <a:spcBef>
                  <a:spcPct val="0"/>
                </a:spcBef>
              </a:pPr>
              <a:t>25</a:t>
            </a:fld>
            <a:endParaRPr lang="de-DE" sz="1300"/>
          </a:p>
        </p:txBody>
      </p:sp>
      <p:sp>
        <p:nvSpPr>
          <p:cNvPr id="65539" name="Rectangle 2"/>
          <p:cNvSpPr>
            <a:spLocks noGrp="1" noRot="1" noChangeAspect="1" noChangeArrowheads="1" noTextEdit="1"/>
          </p:cNvSpPr>
          <p:nvPr>
            <p:ph type="sldImg"/>
          </p:nvPr>
        </p:nvSpPr>
        <p:spPr>
          <a:xfrm>
            <a:off x="333375" y="496888"/>
            <a:ext cx="3633788" cy="2044700"/>
          </a:xfrm>
          <a:ln/>
        </p:spPr>
      </p:sp>
      <p:sp>
        <p:nvSpPr>
          <p:cNvPr id="65540"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017956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D2E4A86-E739-41D0-A3E8-6ACD9EA92D2D}" type="slidenum">
              <a:rPr lang="de-DE" sz="1300"/>
              <a:pPr algn="r" eaLnBrk="1" hangingPunct="1">
                <a:spcBef>
                  <a:spcPct val="0"/>
                </a:spcBef>
              </a:pPr>
              <a:t>26</a:t>
            </a:fld>
            <a:endParaRPr lang="de-DE" sz="1300"/>
          </a:p>
        </p:txBody>
      </p:sp>
      <p:sp>
        <p:nvSpPr>
          <p:cNvPr id="65539" name="Rectangle 2"/>
          <p:cNvSpPr>
            <a:spLocks noGrp="1" noRot="1" noChangeAspect="1" noChangeArrowheads="1" noTextEdit="1"/>
          </p:cNvSpPr>
          <p:nvPr>
            <p:ph type="sldImg"/>
          </p:nvPr>
        </p:nvSpPr>
        <p:spPr>
          <a:xfrm>
            <a:off x="333375" y="496888"/>
            <a:ext cx="3633788" cy="2044700"/>
          </a:xfrm>
          <a:ln/>
        </p:spPr>
      </p:sp>
      <p:sp>
        <p:nvSpPr>
          <p:cNvPr id="65540"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46852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FCF28D3-772C-42A8-B0A0-22F644DE61ED}" type="slidenum">
              <a:rPr lang="de-DE" sz="1300"/>
              <a:pPr algn="r" eaLnBrk="1" hangingPunct="1">
                <a:spcBef>
                  <a:spcPct val="0"/>
                </a:spcBef>
              </a:pPr>
              <a:t>27</a:t>
            </a:fld>
            <a:endParaRPr lang="de-DE" sz="1300"/>
          </a:p>
        </p:txBody>
      </p:sp>
      <p:sp>
        <p:nvSpPr>
          <p:cNvPr id="66563" name="Rectangle 2"/>
          <p:cNvSpPr>
            <a:spLocks noGrp="1" noRot="1" noChangeAspect="1" noChangeArrowheads="1" noTextEdit="1"/>
          </p:cNvSpPr>
          <p:nvPr>
            <p:ph type="sldImg"/>
          </p:nvPr>
        </p:nvSpPr>
        <p:spPr>
          <a:xfrm>
            <a:off x="333375" y="496888"/>
            <a:ext cx="3633788" cy="2044700"/>
          </a:xfrm>
          <a:ln/>
        </p:spPr>
      </p:sp>
      <p:sp>
        <p:nvSpPr>
          <p:cNvPr id="66564"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994228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1239108-923C-4FEC-AB70-70ABD35A71CF}" type="slidenum">
              <a:rPr lang="de-DE" sz="1300"/>
              <a:pPr algn="r" eaLnBrk="1" hangingPunct="1">
                <a:spcBef>
                  <a:spcPct val="0"/>
                </a:spcBef>
              </a:pPr>
              <a:t>28</a:t>
            </a:fld>
            <a:endParaRPr lang="de-DE" sz="1300"/>
          </a:p>
        </p:txBody>
      </p:sp>
      <p:sp>
        <p:nvSpPr>
          <p:cNvPr id="67587" name="Rectangle 2"/>
          <p:cNvSpPr>
            <a:spLocks noGrp="1" noRot="1" noChangeAspect="1" noChangeArrowheads="1" noTextEdit="1"/>
          </p:cNvSpPr>
          <p:nvPr>
            <p:ph type="sldImg"/>
          </p:nvPr>
        </p:nvSpPr>
        <p:spPr>
          <a:xfrm>
            <a:off x="333375" y="496888"/>
            <a:ext cx="3633788" cy="2044700"/>
          </a:xfrm>
          <a:ln/>
        </p:spPr>
      </p:sp>
      <p:sp>
        <p:nvSpPr>
          <p:cNvPr id="67588"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002031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3C67EC4-7AEE-4422-9021-E852131FFDC3}" type="slidenum">
              <a:rPr lang="de-DE" sz="1300"/>
              <a:pPr algn="r" eaLnBrk="1" hangingPunct="1">
                <a:spcBef>
                  <a:spcPct val="0"/>
                </a:spcBef>
              </a:pPr>
              <a:t>29</a:t>
            </a:fld>
            <a:endParaRPr lang="de-DE" sz="1300"/>
          </a:p>
        </p:txBody>
      </p:sp>
      <p:sp>
        <p:nvSpPr>
          <p:cNvPr id="68611" name="Rectangle 2"/>
          <p:cNvSpPr>
            <a:spLocks noGrp="1" noRot="1" noChangeAspect="1" noChangeArrowheads="1" noTextEdit="1"/>
          </p:cNvSpPr>
          <p:nvPr>
            <p:ph type="sldImg"/>
          </p:nvPr>
        </p:nvSpPr>
        <p:spPr>
          <a:xfrm>
            <a:off x="333375" y="496888"/>
            <a:ext cx="3633788" cy="2044700"/>
          </a:xfrm>
          <a:ln/>
        </p:spPr>
      </p:sp>
      <p:sp>
        <p:nvSpPr>
          <p:cNvPr id="686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235209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3</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06801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236538" y="496888"/>
            <a:ext cx="3602037" cy="2025650"/>
          </a:xfrm>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812035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236538" y="496888"/>
            <a:ext cx="3602037" cy="20256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4055885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a:p>
        </p:txBody>
      </p:sp>
      <p:sp>
        <p:nvSpPr>
          <p:cNvPr id="4" name="Foliennummernplatzhalter 3"/>
          <p:cNvSpPr>
            <a:spLocks noGrp="1"/>
          </p:cNvSpPr>
          <p:nvPr>
            <p:ph type="sldNum" sz="quarter" idx="10"/>
          </p:nvPr>
        </p:nvSpPr>
        <p:spPr/>
        <p:txBody>
          <a:bodyPr/>
          <a:lstStyle/>
          <a:p>
            <a:fld id="{E98D99ED-8C66-490E-AD97-8DA39849F12E}" type="slidenum">
              <a:rPr lang="de-DE" smtClean="0"/>
              <a:pPr/>
              <a:t>32</a:t>
            </a:fld>
            <a:endParaRPr lang="de-DE"/>
          </a:p>
        </p:txBody>
      </p:sp>
    </p:spTree>
    <p:extLst>
      <p:ext uri="{BB962C8B-B14F-4D97-AF65-F5344CB8AC3E}">
        <p14:creationId xmlns:p14="http://schemas.microsoft.com/office/powerpoint/2010/main" val="175098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ABF27349-766A-4804-8E32-9D285B9A515C}" type="slidenum">
              <a:rPr lang="de-DE" sz="1300"/>
              <a:pPr algn="r" eaLnBrk="1" hangingPunct="1">
                <a:spcBef>
                  <a:spcPct val="0"/>
                </a:spcBef>
              </a:pPr>
              <a:t>4</a:t>
            </a:fld>
            <a:endParaRPr lang="de-DE" sz="1300"/>
          </a:p>
        </p:txBody>
      </p:sp>
      <p:sp>
        <p:nvSpPr>
          <p:cNvPr id="66563" name="Rectangle 2"/>
          <p:cNvSpPr>
            <a:spLocks noGrp="1" noRot="1" noChangeAspect="1" noChangeArrowheads="1" noTextEdit="1"/>
          </p:cNvSpPr>
          <p:nvPr>
            <p:ph type="sldImg"/>
          </p:nvPr>
        </p:nvSpPr>
        <p:spPr>
          <a:xfrm>
            <a:off x="333375" y="496888"/>
            <a:ext cx="3635375" cy="2044700"/>
          </a:xfrm>
          <a:ln/>
        </p:spPr>
      </p:sp>
      <p:sp>
        <p:nvSpPr>
          <p:cNvPr id="66564"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310420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0045B86-D18E-47BC-9B43-FBEF53D63626}" type="slidenum">
              <a:rPr lang="de-DE" sz="1300"/>
              <a:pPr algn="r" eaLnBrk="1" hangingPunct="1">
                <a:spcBef>
                  <a:spcPct val="0"/>
                </a:spcBef>
              </a:pPr>
              <a:t>5</a:t>
            </a:fld>
            <a:endParaRPr lang="de-DE" sz="1300"/>
          </a:p>
        </p:txBody>
      </p:sp>
      <p:sp>
        <p:nvSpPr>
          <p:cNvPr id="72707" name="Rectangle 2"/>
          <p:cNvSpPr>
            <a:spLocks noGrp="1" noRot="1" noChangeAspect="1" noChangeArrowheads="1" noTextEdit="1"/>
          </p:cNvSpPr>
          <p:nvPr>
            <p:ph type="sldImg"/>
          </p:nvPr>
        </p:nvSpPr>
        <p:spPr>
          <a:xfrm>
            <a:off x="333375" y="496888"/>
            <a:ext cx="3635375" cy="2044700"/>
          </a:xfrm>
          <a:ln/>
        </p:spPr>
      </p:sp>
      <p:sp>
        <p:nvSpPr>
          <p:cNvPr id="72708"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230995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B9DC0A3-8501-4D58-80FA-F8770EEC38E1}" type="slidenum">
              <a:rPr lang="de-DE" sz="1300"/>
              <a:pPr algn="r" eaLnBrk="1" hangingPunct="1">
                <a:spcBef>
                  <a:spcPct val="0"/>
                </a:spcBef>
              </a:pPr>
              <a:t>6</a:t>
            </a:fld>
            <a:endParaRPr lang="de-DE" sz="1300"/>
          </a:p>
        </p:txBody>
      </p:sp>
      <p:sp>
        <p:nvSpPr>
          <p:cNvPr id="76803" name="Rectangle 2"/>
          <p:cNvSpPr>
            <a:spLocks noGrp="1" noRot="1" noChangeAspect="1" noChangeArrowheads="1" noTextEdit="1"/>
          </p:cNvSpPr>
          <p:nvPr>
            <p:ph type="sldImg"/>
          </p:nvPr>
        </p:nvSpPr>
        <p:spPr>
          <a:xfrm>
            <a:off x="333375" y="496888"/>
            <a:ext cx="3635375" cy="2044700"/>
          </a:xfrm>
          <a:ln/>
        </p:spPr>
      </p:sp>
      <p:sp>
        <p:nvSpPr>
          <p:cNvPr id="76804"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62129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5F907C2-C7BB-4D13-8890-3800D2295610}" type="slidenum">
              <a:rPr lang="de-DE" sz="1300"/>
              <a:pPr algn="r" eaLnBrk="1" hangingPunct="1">
                <a:spcBef>
                  <a:spcPct val="0"/>
                </a:spcBef>
              </a:pPr>
              <a:t>7</a:t>
            </a:fld>
            <a:endParaRPr lang="de-DE" sz="1300"/>
          </a:p>
        </p:txBody>
      </p:sp>
      <p:sp>
        <p:nvSpPr>
          <p:cNvPr id="81923" name="Rectangle 2"/>
          <p:cNvSpPr>
            <a:spLocks noGrp="1" noRot="1" noChangeAspect="1" noChangeArrowheads="1" noTextEdit="1"/>
          </p:cNvSpPr>
          <p:nvPr>
            <p:ph type="sldImg"/>
          </p:nvPr>
        </p:nvSpPr>
        <p:spPr>
          <a:xfrm>
            <a:off x="333375" y="496888"/>
            <a:ext cx="3635375" cy="2044700"/>
          </a:xfrm>
          <a:ln/>
        </p:spPr>
      </p:sp>
      <p:sp>
        <p:nvSpPr>
          <p:cNvPr id="81924"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46301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FA6D6BB-F741-47B2-BFFF-516D7912829E}" type="slidenum">
              <a:rPr lang="de-DE" sz="1300"/>
              <a:pPr algn="r" eaLnBrk="1" hangingPunct="1">
                <a:spcBef>
                  <a:spcPct val="0"/>
                </a:spcBef>
              </a:pPr>
              <a:t>8</a:t>
            </a:fld>
            <a:endParaRPr lang="de-DE" sz="1300"/>
          </a:p>
        </p:txBody>
      </p:sp>
      <p:sp>
        <p:nvSpPr>
          <p:cNvPr id="84995" name="Rectangle 2"/>
          <p:cNvSpPr>
            <a:spLocks noGrp="1" noRot="1" noChangeAspect="1" noChangeArrowheads="1" noTextEdit="1"/>
          </p:cNvSpPr>
          <p:nvPr>
            <p:ph type="sldImg"/>
          </p:nvPr>
        </p:nvSpPr>
        <p:spPr>
          <a:xfrm>
            <a:off x="333375" y="496888"/>
            <a:ext cx="3635375" cy="2044700"/>
          </a:xfrm>
          <a:ln/>
        </p:spPr>
      </p:sp>
      <p:sp>
        <p:nvSpPr>
          <p:cNvPr id="84996"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89128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DF832EF-FE8B-44F6-93B3-A73493B1CC15}" type="slidenum">
              <a:rPr lang="de-DE" sz="1300"/>
              <a:pPr algn="r" eaLnBrk="1" hangingPunct="1">
                <a:spcBef>
                  <a:spcPct val="0"/>
                </a:spcBef>
              </a:pPr>
              <a:t>9</a:t>
            </a:fld>
            <a:endParaRPr lang="de-DE" sz="1300"/>
          </a:p>
        </p:txBody>
      </p:sp>
      <p:sp>
        <p:nvSpPr>
          <p:cNvPr id="90115" name="Rectangle 2"/>
          <p:cNvSpPr>
            <a:spLocks noGrp="1" noRot="1" noChangeAspect="1" noChangeArrowheads="1" noTextEdit="1"/>
          </p:cNvSpPr>
          <p:nvPr>
            <p:ph type="sldImg"/>
          </p:nvPr>
        </p:nvSpPr>
        <p:spPr>
          <a:xfrm>
            <a:off x="333375" y="496888"/>
            <a:ext cx="3635375" cy="2044700"/>
          </a:xfrm>
          <a:ln/>
        </p:spPr>
      </p:sp>
      <p:sp>
        <p:nvSpPr>
          <p:cNvPr id="90116"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smtClean="0"/>
          </a:p>
        </p:txBody>
      </p:sp>
    </p:spTree>
    <p:extLst>
      <p:ext uri="{BB962C8B-B14F-4D97-AF65-F5344CB8AC3E}">
        <p14:creationId xmlns:p14="http://schemas.microsoft.com/office/powerpoint/2010/main" val="14087162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wmf"/><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3.jpg"/><Relationship Id="rId2" Type="http://schemas.openxmlformats.org/officeDocument/2006/relationships/customXml" Target="../../customXml/item11.xml"/><Relationship Id="rId1" Type="http://schemas.openxmlformats.org/officeDocument/2006/relationships/themeOverride" Target="../theme/themeOverride1.xml"/><Relationship Id="rId6" Type="http://schemas.openxmlformats.org/officeDocument/2006/relationships/tags" Target="../tags/tag38.xml"/><Relationship Id="rId11" Type="http://schemas.openxmlformats.org/officeDocument/2006/relationships/slideMaster" Target="../slideMasters/slideMaster1.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customXml" Target="../../customXml/item23.xml"/><Relationship Id="rId1" Type="http://schemas.openxmlformats.org/officeDocument/2006/relationships/themeOverride" Target="../theme/themeOverride10.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customXml" Target="../../customXml/item29.xml"/><Relationship Id="rId1" Type="http://schemas.openxmlformats.org/officeDocument/2006/relationships/themeOverride" Target="../theme/themeOverride11.xml"/><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customXml" Target="../../customXml/item14.xml"/><Relationship Id="rId1" Type="http://schemas.openxmlformats.org/officeDocument/2006/relationships/themeOverride" Target="../theme/themeOverride12.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customXml" Target="../../customXml/item28.xml"/><Relationship Id="rId1" Type="http://schemas.openxmlformats.org/officeDocument/2006/relationships/themeOverride" Target="../theme/themeOverride13.xml"/><Relationship Id="rId6" Type="http://schemas.openxmlformats.org/officeDocument/2006/relationships/slideMaster" Target="../slideMasters/slideMaster1.xml"/><Relationship Id="rId5" Type="http://schemas.openxmlformats.org/officeDocument/2006/relationships/tags" Target="../tags/tag95.xml"/><Relationship Id="rId4" Type="http://schemas.openxmlformats.org/officeDocument/2006/relationships/tags" Target="../tags/tag9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customXml" Target="../../customXml/item2.xml"/><Relationship Id="rId1" Type="http://schemas.openxmlformats.org/officeDocument/2006/relationships/themeOverride" Target="../theme/themeOverride1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customXml" Target="../../customXml/item25.xml"/><Relationship Id="rId1" Type="http://schemas.openxmlformats.org/officeDocument/2006/relationships/themeOverride" Target="../theme/themeOverride15.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customXml" Target="../../customXml/item34.xml"/><Relationship Id="rId1" Type="http://schemas.openxmlformats.org/officeDocument/2006/relationships/themeOverride" Target="../theme/themeOverride16.xml"/><Relationship Id="rId5" Type="http://schemas.openxmlformats.org/officeDocument/2006/relationships/slideMaster" Target="../slideMasters/slideMaster1.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customXml" Target="../../customXml/item39.xml"/><Relationship Id="rId1" Type="http://schemas.openxmlformats.org/officeDocument/2006/relationships/themeOverride" Target="../theme/themeOverride17.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customXml" Target="../../customXml/item12.xml"/><Relationship Id="rId1" Type="http://schemas.openxmlformats.org/officeDocument/2006/relationships/themeOverride" Target="../theme/themeOverride18.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1.xml"/><Relationship Id="rId2" Type="http://schemas.openxmlformats.org/officeDocument/2006/relationships/customXml" Target="../../customXml/item1.xml"/><Relationship Id="rId1" Type="http://schemas.openxmlformats.org/officeDocument/2006/relationships/themeOverride" Target="../theme/themeOverride19.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2.wmf"/><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4.jpeg"/><Relationship Id="rId2" Type="http://schemas.openxmlformats.org/officeDocument/2006/relationships/customXml" Target="../../customXml/item27.xml"/><Relationship Id="rId1" Type="http://schemas.openxmlformats.org/officeDocument/2006/relationships/themeOverride" Target="../theme/themeOverride2.xml"/><Relationship Id="rId6" Type="http://schemas.openxmlformats.org/officeDocument/2006/relationships/tags" Target="../tags/tag46.xml"/><Relationship Id="rId11" Type="http://schemas.openxmlformats.org/officeDocument/2006/relationships/slideMaster" Target="../slideMasters/slideMaster1.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7.xml"/><Relationship Id="rId7" Type="http://schemas.openxmlformats.org/officeDocument/2006/relationships/tags" Target="../tags/tag121.xml"/><Relationship Id="rId2" Type="http://schemas.openxmlformats.org/officeDocument/2006/relationships/customXml" Target="../../customXml/item33.xml"/><Relationship Id="rId1" Type="http://schemas.openxmlformats.org/officeDocument/2006/relationships/themeOverride" Target="../theme/themeOverride20.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slideMaster" Target="../slideMasters/slideMaster1.xml"/><Relationship Id="rId2" Type="http://schemas.openxmlformats.org/officeDocument/2006/relationships/customXml" Target="../../customXml/item42.xml"/><Relationship Id="rId1" Type="http://schemas.openxmlformats.org/officeDocument/2006/relationships/themeOverride" Target="../theme/themeOverride21.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customXml" Target="../../customXml/item43.xml"/><Relationship Id="rId1" Type="http://schemas.openxmlformats.org/officeDocument/2006/relationships/themeOverride" Target="../theme/themeOverride2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2.wmf"/><Relationship Id="rId2" Type="http://schemas.openxmlformats.org/officeDocument/2006/relationships/customXml" Target="../../customXml/item7.xml"/><Relationship Id="rId1" Type="http://schemas.openxmlformats.org/officeDocument/2006/relationships/themeOverride" Target="../theme/themeOverride3.xml"/><Relationship Id="rId6" Type="http://schemas.openxmlformats.org/officeDocument/2006/relationships/tags" Target="../tags/tag54.xml"/><Relationship Id="rId11" Type="http://schemas.openxmlformats.org/officeDocument/2006/relationships/slideMaster" Target="../slideMasters/slideMaster1.xml"/><Relationship Id="rId5" Type="http://schemas.openxmlformats.org/officeDocument/2006/relationships/tags" Target="../tags/tag5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2.wmf"/><Relationship Id="rId2" Type="http://schemas.openxmlformats.org/officeDocument/2006/relationships/customXml" Target="../../customXml/item19.xml"/><Relationship Id="rId1" Type="http://schemas.openxmlformats.org/officeDocument/2006/relationships/themeOverride" Target="../theme/themeOverride4.xml"/><Relationship Id="rId6" Type="http://schemas.openxmlformats.org/officeDocument/2006/relationships/tags" Target="../tags/tag62.xml"/><Relationship Id="rId11" Type="http://schemas.openxmlformats.org/officeDocument/2006/relationships/slideMaster" Target="../slideMasters/slideMaster1.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customXml" Target="../../customXml/item18.xml"/><Relationship Id="rId1" Type="http://schemas.openxmlformats.org/officeDocument/2006/relationships/themeOverride" Target="../theme/themeOverride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customXml" Target="../../customXml/item31.xml"/><Relationship Id="rId1" Type="http://schemas.openxmlformats.org/officeDocument/2006/relationships/themeOverride" Target="../theme/themeOverride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customXml" Target="../../customXml/item15.xml"/><Relationship Id="rId1" Type="http://schemas.openxmlformats.org/officeDocument/2006/relationships/themeOverride" Target="../theme/themeOverride7.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customXml" Target="../../customXml/item16.xml"/><Relationship Id="rId1" Type="http://schemas.openxmlformats.org/officeDocument/2006/relationships/themeOverride" Target="../theme/themeOverride8.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customXml" Target="../../customXml/item35.xml"/><Relationship Id="rId1" Type="http://schemas.openxmlformats.org/officeDocument/2006/relationships/themeOverride" Target="../theme/themeOverride9.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sp>
        <p:nvSpPr>
          <p:cNvPr id="15" name="cdtRectangle 15 Id15"/>
          <p:cNvSpPr>
            <a:spLocks noChangeArrowheads="1"/>
          </p:cNvSpPr>
          <p:nvPr userDrawn="1">
            <p:custDataLst>
              <p:tags r:id="rId3"/>
            </p:custDataLst>
          </p:nvPr>
        </p:nvSpPr>
        <p:spPr bwMode="auto">
          <a:xfrm>
            <a:off x="0" y="0"/>
            <a:ext cx="12198350" cy="4149090"/>
          </a:xfrm>
          <a:prstGeom prst="rect">
            <a:avLst/>
          </a:prstGeom>
          <a:solidFill>
            <a:srgbClr val="D7D7CD"/>
          </a:solidFill>
          <a:ln w="9525">
            <a:noFill/>
            <a:miter lim="800000"/>
            <a:headEnd/>
            <a:tailEnd/>
          </a:ln>
          <a:effectLst/>
        </p:spPr>
        <p:txBody>
          <a:bodyPr wrap="none" anchor="ctr">
            <a:noAutofit/>
          </a:bodyPr>
          <a:lstStyle/>
          <a:p>
            <a:endParaRPr lang="de-DE"/>
          </a:p>
        </p:txBody>
      </p:sp>
      <p:pic>
        <p:nvPicPr>
          <p:cNvPr id="3" name="cdtPicture 2 Id3"/>
          <p:cNvPicPr>
            <a:picLocks/>
          </p:cNvPicPr>
          <p:nvPr userDrawn="1">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0" y="0"/>
            <a:ext cx="12198350" cy="4149090"/>
          </a:xfrm>
          <a:prstGeom prst="rect">
            <a:avLst/>
          </a:prstGeom>
        </p:spPr>
      </p:pic>
      <p:sp>
        <p:nvSpPr>
          <p:cNvPr id="57350" name="cdtRectangle 115 Id57350"/>
          <p:cNvSpPr>
            <a:spLocks noGrp="1" noChangeArrowheads="1"/>
          </p:cNvSpPr>
          <p:nvPr>
            <p:ph type="ctrTitle"/>
            <p:custDataLst>
              <p:tags r:id="rId5"/>
            </p:custDataLst>
          </p:nvPr>
        </p:nvSpPr>
        <p:spPr bwMode="gray">
          <a:xfrm>
            <a:off x="338137" y="4149090"/>
            <a:ext cx="11860212" cy="870014"/>
          </a:xfrm>
          <a:solidFill>
            <a:srgbClr val="879BAA"/>
          </a:solidFill>
        </p:spPr>
        <p:txBody>
          <a:bodyPr wrap="square" lIns="270000" tIns="144000" rIns="482400" bIns="108000" anchor="t">
            <a:spAutoFit/>
          </a:bodyPr>
          <a:lstStyle>
            <a:lvl1pPr>
              <a:defRPr sz="4000" smtClean="0">
                <a:solidFill>
                  <a:srgbClr val="FFFFFF"/>
                </a:solidFill>
                <a:latin typeface="Arial" pitchFamily="34" charset="0"/>
              </a:defRPr>
            </a:lvl1pPr>
          </a:lstStyle>
          <a:p>
            <a:r>
              <a:rPr lang="de-DE" dirty="0" smtClean="0"/>
              <a:t>Titelmasterformat durch Klicken bearbeiten</a:t>
            </a:r>
          </a:p>
        </p:txBody>
      </p:sp>
      <p:sp>
        <p:nvSpPr>
          <p:cNvPr id="57351" name="cdtRectangle 116 Id57351"/>
          <p:cNvSpPr>
            <a:spLocks noGrp="1" noChangeArrowheads="1"/>
          </p:cNvSpPr>
          <p:nvPr>
            <p:ph type="subTitle" idx="1"/>
            <p:custDataLst>
              <p:tags r:id="rId6"/>
            </p:custDataLst>
          </p:nvPr>
        </p:nvSpPr>
        <p:spPr bwMode="gray">
          <a:xfrm>
            <a:off x="338137" y="3756008"/>
            <a:ext cx="11860212" cy="393082"/>
          </a:xfrm>
          <a:solidFill>
            <a:srgbClr val="233746">
              <a:alpha val="65000"/>
            </a:srgbClr>
          </a:solidFill>
        </p:spPr>
        <p:txBody>
          <a:bodyPr wrap="square" lIns="270000" tIns="18000" rIns="482400" bIns="36000" anchor="b">
            <a:noAutofit/>
          </a:bodyPr>
          <a:lstStyle>
            <a:lvl1pPr>
              <a:defRPr sz="2000" smtClean="0">
                <a:solidFill>
                  <a:srgbClr val="FFFFFF"/>
                </a:solidFill>
                <a:latin typeface="Arial" pitchFamily="34" charset="0"/>
              </a:defRPr>
            </a:lvl1pPr>
          </a:lstStyle>
          <a:p>
            <a:r>
              <a:rPr lang="de-DE" dirty="0" smtClean="0"/>
              <a:t>Formatvorlage des Untertitelmasters durch Klicken bearbeiten</a:t>
            </a:r>
          </a:p>
        </p:txBody>
      </p:sp>
      <p:sp>
        <p:nvSpPr>
          <p:cNvPr id="12" name="cdtText Box 101 Id12"/>
          <p:cNvSpPr txBox="1">
            <a:spLocks noChangeArrowheads="1"/>
          </p:cNvSpPr>
          <p:nvPr userDrawn="1">
            <p:custDataLst>
              <p:tags r:id="rId7"/>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13" name="cdtPicture 10 Id13" descr="SIE_Logo_Layer_Petrol_RGB_A3_76mm.wmf"/>
          <p:cNvPicPr>
            <a:picLocks noChangeAspect="1"/>
          </p:cNvPicPr>
          <p:nvPr userDrawn="1">
            <p:custDataLst>
              <p:tags r:id="rId8"/>
            </p:custDataLst>
          </p:nvPr>
        </p:nvPicPr>
        <p:blipFill>
          <a:blip r:embed="rId13"/>
          <a:stretch>
            <a:fillRect/>
          </a:stretch>
        </p:blipFill>
        <p:spPr>
          <a:xfrm>
            <a:off x="627063" y="0"/>
            <a:ext cx="1728000" cy="967833"/>
          </a:xfrm>
          <a:prstGeom prst="rect">
            <a:avLst/>
          </a:prstGeom>
        </p:spPr>
      </p:pic>
      <p:sp>
        <p:nvSpPr>
          <p:cNvPr id="14" name="cdtText Box 133 Id14"/>
          <p:cNvSpPr txBox="1">
            <a:spLocks noChangeArrowheads="1"/>
          </p:cNvSpPr>
          <p:nvPr userDrawn="1">
            <p:custDataLst>
              <p:tags r:id="rId9"/>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de-DE" sz="1000" b="1" dirty="0" smtClean="0">
                <a:solidFill>
                  <a:srgbClr val="879BAA"/>
                </a:solidFill>
              </a:rPr>
              <a:t>Frei verwendbar für Bildungs-/F&amp;E Einrichtungen. © Siemens AG 2015. Alle Rechte vorbehalten.</a:t>
            </a:r>
            <a:endParaRPr lang="de-DE" sz="1000" b="1" dirty="0">
              <a:solidFill>
                <a:srgbClr val="879BAA"/>
              </a:solidFill>
            </a:endParaRPr>
          </a:p>
        </p:txBody>
      </p:sp>
      <p:sp>
        <p:nvSpPr>
          <p:cNvPr id="10" name="cdtText Box 133 Id10"/>
          <p:cNvSpPr txBox="1">
            <a:spLocks noChangeArrowheads="1"/>
          </p:cNvSpPr>
          <p:nvPr userDrawn="1">
            <p:custDataLst>
              <p:tags r:id="rId10"/>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Tree>
    <p:custDataLst>
      <p:custData r:id="rId2"/>
    </p:custData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5"/>
            <a:ext cx="8208962" cy="4752975"/>
          </a:xfrm>
        </p:spPr>
        <p:txBody>
          <a:bodyPr/>
          <a:lstStyle>
            <a:lvl1pPr>
              <a:buFont typeface="Arial" pitchFamily="34" charset="0"/>
              <a:buNone/>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ustDataLst>
      <p:custData r:id="rId2"/>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5"/>
            <a:ext cx="676800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ustDataLst>
      <p:custData r:id="rId2"/>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de-DE"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4"/>
            </p:custDataLst>
          </p:nvPr>
        </p:nvSpPr>
        <p:spPr>
          <a:xfrm>
            <a:off x="627063" y="1412875"/>
            <a:ext cx="5472112" cy="4752975"/>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Fünfte Ebene</a:t>
            </a:r>
            <a:endParaRPr kumimoji="0" lang="de-DE"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half" idx="2"/>
            <p:custDataLst>
              <p:tags r:id="rId5"/>
            </p:custDataLst>
          </p:nvPr>
        </p:nvSpPr>
        <p:spPr>
          <a:xfrm>
            <a:off x="6243638" y="1412875"/>
            <a:ext cx="5472112" cy="4752975"/>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Fünfte Ebene</a:t>
            </a:r>
            <a:endParaRPr kumimoji="0" lang="de-DE"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2"/>
    </p:custDataLst>
    <p:extLst>
      <p:ext uri="{BB962C8B-B14F-4D97-AF65-F5344CB8AC3E}">
        <p14:creationId xmlns:p14="http://schemas.microsoft.com/office/powerpoint/2010/main" val="160708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6"/>
            <a:ext cx="8208962" cy="23034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cdtContent Placeholder 12 Id13"/>
          <p:cNvSpPr>
            <a:spLocks noGrp="1"/>
          </p:cNvSpPr>
          <p:nvPr>
            <p:ph sz="quarter" idx="13"/>
            <p:custDataLst>
              <p:tags r:id="rId5"/>
            </p:custDataLst>
          </p:nvPr>
        </p:nvSpPr>
        <p:spPr>
          <a:xfrm>
            <a:off x="627063" y="3860800"/>
            <a:ext cx="8208962" cy="2305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ustDataLst>
      <p:custData r:id="rId2"/>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5"/>
            <a:ext cx="360045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cdtContent Placeholder 12 Id13"/>
          <p:cNvSpPr>
            <a:spLocks noGrp="1"/>
          </p:cNvSpPr>
          <p:nvPr>
            <p:ph sz="quarter" idx="13"/>
            <p:custDataLst>
              <p:tags r:id="rId5"/>
            </p:custDataLst>
          </p:nvPr>
        </p:nvSpPr>
        <p:spPr>
          <a:xfrm>
            <a:off x="4370388" y="1412875"/>
            <a:ext cx="360000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cdtContent Placeholder 11 Id12"/>
          <p:cNvSpPr>
            <a:spLocks noGrp="1"/>
          </p:cNvSpPr>
          <p:nvPr>
            <p:ph sz="quarter" idx="14"/>
            <p:custDataLst>
              <p:tags r:id="rId6"/>
            </p:custDataLst>
          </p:nvPr>
        </p:nvSpPr>
        <p:spPr>
          <a:xfrm>
            <a:off x="8115751" y="1412875"/>
            <a:ext cx="360000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ustDataLst>
      <p:custData r:id="rId2"/>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3"/>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de-DE"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4"/>
            </p:custDataLst>
          </p:nvPr>
        </p:nvSpPr>
        <p:spPr>
          <a:xfrm>
            <a:off x="627063" y="1412876"/>
            <a:ext cx="5472112" cy="2303463"/>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Fünfte Ebene</a:t>
            </a:r>
            <a:endParaRPr kumimoji="0" lang="de-DE"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quarter" idx="2"/>
            <p:custDataLst>
              <p:tags r:id="rId5"/>
            </p:custDataLst>
          </p:nvPr>
        </p:nvSpPr>
        <p:spPr>
          <a:xfrm>
            <a:off x="6243638" y="1412875"/>
            <a:ext cx="5472112" cy="2303463"/>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Fünfte Ebene</a:t>
            </a:r>
            <a:endParaRPr kumimoji="0" lang="de-DE"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cdtContent Placeholder 4 Id5"/>
          <p:cNvSpPr>
            <a:spLocks noGrp="1"/>
          </p:cNvSpPr>
          <p:nvPr>
            <p:ph sz="quarter" idx="3"/>
            <p:custDataLst>
              <p:tags r:id="rId6"/>
            </p:custDataLst>
          </p:nvPr>
        </p:nvSpPr>
        <p:spPr>
          <a:xfrm>
            <a:off x="627063" y="3860800"/>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Fünfte Ebene</a:t>
            </a:r>
            <a:endParaRPr kumimoji="0" lang="de-DE"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cdtContent Placeholder 5 Id6"/>
          <p:cNvSpPr>
            <a:spLocks noGrp="1"/>
          </p:cNvSpPr>
          <p:nvPr>
            <p:ph sz="quarter" idx="4"/>
            <p:custDataLst>
              <p:tags r:id="rId7"/>
            </p:custDataLst>
          </p:nvPr>
        </p:nvSpPr>
        <p:spPr>
          <a:xfrm>
            <a:off x="6243638" y="3860800"/>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de-DE"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Fünfte Ebene</a:t>
            </a:r>
            <a:endParaRPr kumimoji="0" lang="de-DE"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2"/>
    </p:custDataLst>
    <p:extLst>
      <p:ext uri="{BB962C8B-B14F-4D97-AF65-F5344CB8AC3E}">
        <p14:creationId xmlns:p14="http://schemas.microsoft.com/office/powerpoint/2010/main" val="255767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5" name="cdtTextplatzhalter 13 Id5"/>
          <p:cNvSpPr>
            <a:spLocks noGrp="1"/>
          </p:cNvSpPr>
          <p:nvPr>
            <p:ph type="body" sz="quarter" idx="13" hasCustomPrompt="1"/>
            <p:custDataLst>
              <p:tags r:id="rId4"/>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de-DE" dirty="0" smtClean="0"/>
              <a:t>Navigationstext durch Klicken bearbeiten</a:t>
            </a:r>
          </a:p>
          <a:p>
            <a:pPr lvl="1"/>
            <a:r>
              <a:rPr lang="de-DE" dirty="0" smtClean="0"/>
              <a:t>Aktives Kapitel</a:t>
            </a:r>
          </a:p>
          <a:p>
            <a:pPr lvl="2"/>
            <a:r>
              <a:rPr lang="de-DE" dirty="0" smtClean="0"/>
              <a:t>Unterkapitel</a:t>
            </a:r>
          </a:p>
          <a:p>
            <a:pPr lvl="3"/>
            <a:r>
              <a:rPr lang="de-DE" dirty="0" smtClean="0"/>
              <a:t>Aktives Unterkapitel</a:t>
            </a:r>
          </a:p>
          <a:p>
            <a:pPr lvl="4"/>
            <a:r>
              <a:rPr lang="de-DE" dirty="0" smtClean="0"/>
              <a:t>Unterkapitel</a:t>
            </a:r>
          </a:p>
          <a:p>
            <a:pPr lvl="5"/>
            <a:r>
              <a:rPr lang="de-DE" dirty="0" smtClean="0"/>
              <a:t>Aktives Unterkapitel</a:t>
            </a:r>
            <a:endParaRPr lang="en-US" dirty="0"/>
          </a:p>
        </p:txBody>
      </p:sp>
    </p:spTree>
    <p:custDataLst>
      <p:custData r:id="rId2"/>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5"/>
            <a:ext cx="8208962"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cdtTextplatzhalter 13 Id5"/>
          <p:cNvSpPr>
            <a:spLocks noGrp="1"/>
          </p:cNvSpPr>
          <p:nvPr>
            <p:ph type="body" sz="quarter" idx="13" hasCustomPrompt="1"/>
            <p:custDataLst>
              <p:tags r:id="rId5"/>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de-DE" dirty="0" smtClean="0"/>
              <a:t>Navigationstext durch Klicken bearbeiten</a:t>
            </a:r>
          </a:p>
          <a:p>
            <a:pPr lvl="1"/>
            <a:r>
              <a:rPr lang="de-DE" dirty="0" smtClean="0"/>
              <a:t>Aktives Kapitel</a:t>
            </a:r>
          </a:p>
          <a:p>
            <a:pPr lvl="2"/>
            <a:r>
              <a:rPr lang="de-DE" dirty="0" smtClean="0"/>
              <a:t>Unterkapitel</a:t>
            </a:r>
          </a:p>
          <a:p>
            <a:pPr lvl="3"/>
            <a:r>
              <a:rPr lang="de-DE" dirty="0" smtClean="0"/>
              <a:t>Aktives Unterkapitel</a:t>
            </a:r>
          </a:p>
          <a:p>
            <a:pPr lvl="4"/>
            <a:r>
              <a:rPr lang="de-DE" dirty="0" smtClean="0"/>
              <a:t>Unterkapitel</a:t>
            </a:r>
          </a:p>
          <a:p>
            <a:pPr lvl="5"/>
            <a:r>
              <a:rPr lang="de-DE" dirty="0" smtClean="0"/>
              <a:t>Aktives Unterkapitel</a:t>
            </a:r>
            <a:endParaRPr lang="en-US" dirty="0"/>
          </a:p>
        </p:txBody>
      </p:sp>
    </p:spTree>
    <p:custDataLst>
      <p:custData r:id="rId2"/>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5"/>
            <a:ext cx="676800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dtTextplatzhalter 13 Id6"/>
          <p:cNvSpPr>
            <a:spLocks noGrp="1"/>
          </p:cNvSpPr>
          <p:nvPr>
            <p:ph type="body" sz="quarter" idx="13" hasCustomPrompt="1"/>
            <p:custDataLst>
              <p:tags r:id="rId5"/>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de-DE" dirty="0" smtClean="0"/>
              <a:t>Navigationstext durch Klicken bearbeiten</a:t>
            </a:r>
          </a:p>
          <a:p>
            <a:pPr lvl="1"/>
            <a:r>
              <a:rPr lang="de-DE" dirty="0" smtClean="0"/>
              <a:t>Aktives Kapitel</a:t>
            </a:r>
          </a:p>
          <a:p>
            <a:pPr lvl="2"/>
            <a:r>
              <a:rPr lang="de-DE" dirty="0" smtClean="0"/>
              <a:t>Unterkapitel</a:t>
            </a:r>
          </a:p>
          <a:p>
            <a:pPr lvl="3"/>
            <a:r>
              <a:rPr lang="de-DE" dirty="0" smtClean="0"/>
              <a:t>Aktives Unterkapitel</a:t>
            </a:r>
          </a:p>
          <a:p>
            <a:pPr lvl="4"/>
            <a:r>
              <a:rPr lang="de-DE" dirty="0" smtClean="0"/>
              <a:t>Unterkapitel</a:t>
            </a:r>
          </a:p>
          <a:p>
            <a:pPr lvl="5"/>
            <a:r>
              <a:rPr lang="de-DE" dirty="0" smtClean="0"/>
              <a:t>Aktives Unterkapitel</a:t>
            </a:r>
            <a:endParaRPr lang="en-US" dirty="0"/>
          </a:p>
        </p:txBody>
      </p:sp>
    </p:spTree>
    <p:custDataLst>
      <p:custData r:id="rId2"/>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5"/>
            <a:ext cx="403200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cdtContent Placeholder 12 Id13"/>
          <p:cNvSpPr>
            <a:spLocks noGrp="1"/>
          </p:cNvSpPr>
          <p:nvPr>
            <p:ph sz="quarter" idx="13"/>
            <p:custDataLst>
              <p:tags r:id="rId5"/>
            </p:custDataLst>
          </p:nvPr>
        </p:nvSpPr>
        <p:spPr>
          <a:xfrm>
            <a:off x="4804025" y="1412875"/>
            <a:ext cx="403200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dtTextplatzhalter 13 Id6"/>
          <p:cNvSpPr>
            <a:spLocks noGrp="1"/>
          </p:cNvSpPr>
          <p:nvPr>
            <p:ph type="body" sz="quarter" idx="14" hasCustomPrompt="1"/>
            <p:custDataLst>
              <p:tags r:id="rId6"/>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de-DE" dirty="0" smtClean="0"/>
              <a:t>Navigationstext durch Klicken bearbeiten</a:t>
            </a:r>
          </a:p>
          <a:p>
            <a:pPr lvl="1"/>
            <a:r>
              <a:rPr lang="de-DE" dirty="0" smtClean="0"/>
              <a:t>Aktives Kapitel</a:t>
            </a:r>
          </a:p>
          <a:p>
            <a:pPr lvl="2"/>
            <a:r>
              <a:rPr lang="de-DE" dirty="0" smtClean="0"/>
              <a:t>Unterkapitel</a:t>
            </a:r>
          </a:p>
          <a:p>
            <a:pPr lvl="3"/>
            <a:r>
              <a:rPr lang="de-DE" dirty="0" smtClean="0"/>
              <a:t>Aktives Unterkapitel</a:t>
            </a:r>
          </a:p>
          <a:p>
            <a:pPr lvl="4"/>
            <a:r>
              <a:rPr lang="de-DE" dirty="0" smtClean="0"/>
              <a:t>Unterkapitel</a:t>
            </a:r>
          </a:p>
          <a:p>
            <a:pPr lvl="5"/>
            <a:r>
              <a:rPr lang="de-DE" dirty="0" smtClean="0"/>
              <a:t>Aktives Unterkapitel</a:t>
            </a:r>
            <a:endParaRPr lang="en-US" dirty="0"/>
          </a:p>
        </p:txBody>
      </p:sp>
    </p:spTree>
    <p:custDataLst>
      <p:custData r:id="rId2"/>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sp>
        <p:nvSpPr>
          <p:cNvPr id="16" name="cdtRectangle 15 Id16"/>
          <p:cNvSpPr>
            <a:spLocks noChangeArrowheads="1"/>
          </p:cNvSpPr>
          <p:nvPr userDrawn="1">
            <p:custDataLst>
              <p:tags r:id="rId3"/>
            </p:custDataLst>
          </p:nvPr>
        </p:nvSpPr>
        <p:spPr bwMode="auto">
          <a:xfrm>
            <a:off x="0" y="0"/>
            <a:ext cx="12198350" cy="5157216"/>
          </a:xfrm>
          <a:prstGeom prst="rect">
            <a:avLst/>
          </a:prstGeom>
          <a:solidFill>
            <a:srgbClr val="D7D7CD"/>
          </a:solidFill>
          <a:ln w="9525">
            <a:noFill/>
            <a:miter lim="800000"/>
            <a:headEnd/>
            <a:tailEnd/>
          </a:ln>
          <a:effectLst/>
        </p:spPr>
        <p:txBody>
          <a:bodyPr wrap="none" anchor="ctr">
            <a:noAutofit/>
          </a:bodyPr>
          <a:lstStyle/>
          <a:p>
            <a:endParaRPr lang="de-DE"/>
          </a:p>
        </p:txBody>
      </p:sp>
      <p:pic>
        <p:nvPicPr>
          <p:cNvPr id="18" name="cdtPicture 17 Id18"/>
          <p:cNvPicPr>
            <a:picLocks/>
          </p:cNvPicPr>
          <p:nvPr userDrawn="1">
            <p:custDataLst>
              <p:tags r:id="rId4"/>
            </p:custDataLst>
          </p:nvPr>
        </p:nvPicPr>
        <p:blipFill rotWithShape="1">
          <a:blip r:embed="rId12" cstate="screen">
            <a:extLst>
              <a:ext uri="{28A0092B-C50C-407E-A947-70E740481C1C}">
                <a14:useLocalDpi xmlns:a14="http://schemas.microsoft.com/office/drawing/2010/main"/>
              </a:ext>
            </a:extLst>
          </a:blip>
          <a:srcRect/>
          <a:stretch/>
        </p:blipFill>
        <p:spPr>
          <a:xfrm>
            <a:off x="0" y="0"/>
            <a:ext cx="12198350" cy="5157216"/>
          </a:xfrm>
          <a:prstGeom prst="rect">
            <a:avLst/>
          </a:prstGeom>
        </p:spPr>
      </p:pic>
      <p:sp>
        <p:nvSpPr>
          <p:cNvPr id="57351" name="cdtRectangle 116 Id57351"/>
          <p:cNvSpPr>
            <a:spLocks noGrp="1" noChangeArrowheads="1"/>
          </p:cNvSpPr>
          <p:nvPr>
            <p:ph type="subTitle" idx="1"/>
            <p:custDataLst>
              <p:tags r:id="rId5"/>
            </p:custDataLst>
          </p:nvPr>
        </p:nvSpPr>
        <p:spPr bwMode="gray">
          <a:xfrm>
            <a:off x="338137" y="5157216"/>
            <a:ext cx="11860212" cy="393082"/>
          </a:xfrm>
          <a:solidFill>
            <a:srgbClr val="879BAA"/>
          </a:solidFill>
        </p:spPr>
        <p:txBody>
          <a:bodyPr wrap="square" lIns="270000" tIns="18000" rIns="482400" bIns="36000" anchor="t" anchorCtr="0">
            <a:noAutofit/>
          </a:bodyPr>
          <a:lstStyle>
            <a:lvl1pPr>
              <a:defRPr sz="2000" smtClean="0">
                <a:solidFill>
                  <a:srgbClr val="FFFFFF"/>
                </a:solidFill>
                <a:latin typeface="Arial" pitchFamily="34" charset="0"/>
              </a:defRPr>
            </a:lvl1pPr>
          </a:lstStyle>
          <a:p>
            <a:r>
              <a:rPr lang="de-DE" dirty="0" smtClean="0"/>
              <a:t>Formatvorlage des Untertitelmasters durch Klicken bearbeiten</a:t>
            </a:r>
          </a:p>
        </p:txBody>
      </p:sp>
      <p:sp>
        <p:nvSpPr>
          <p:cNvPr id="11" name="cdtText Box 101 Id11"/>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sp>
        <p:nvSpPr>
          <p:cNvPr id="15" name="cdtText Box 133 Id15"/>
          <p:cNvSpPr txBox="1">
            <a:spLocks noChangeArrowheads="1"/>
          </p:cNvSpPr>
          <p:nvPr userDrawn="1">
            <p:custDataLst>
              <p:tags r:id="rId7"/>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de-DE" sz="1000" b="1" dirty="0" smtClean="0">
                <a:solidFill>
                  <a:srgbClr val="879BAA"/>
                </a:solidFill>
              </a:rPr>
              <a:t>Frei verwendbar für Bildungs-/F&amp;E Einrichtungen. © Siemens AG 2015. Alle Rechte vorbehalten.</a:t>
            </a:r>
            <a:endParaRPr lang="de-DE" sz="1000" b="1" dirty="0">
              <a:solidFill>
                <a:srgbClr val="879BAA"/>
              </a:solidFill>
            </a:endParaRPr>
          </a:p>
        </p:txBody>
      </p:sp>
      <p:sp>
        <p:nvSpPr>
          <p:cNvPr id="12" name="cdtText Box 133 Id12"/>
          <p:cNvSpPr txBox="1">
            <a:spLocks noChangeArrowheads="1"/>
          </p:cNvSpPr>
          <p:nvPr userDrawn="1">
            <p:custDataLst>
              <p:tags r:id="rId8"/>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
        <p:nvSpPr>
          <p:cNvPr id="57350" name="cdtRectangle 115 Id57350"/>
          <p:cNvSpPr>
            <a:spLocks noGrp="1" noChangeArrowheads="1"/>
          </p:cNvSpPr>
          <p:nvPr>
            <p:ph type="ctrTitle"/>
            <p:custDataLst>
              <p:tags r:id="rId9"/>
            </p:custDataLst>
          </p:nvPr>
        </p:nvSpPr>
        <p:spPr bwMode="gray">
          <a:xfrm>
            <a:off x="338137" y="4287203"/>
            <a:ext cx="11860212" cy="870014"/>
          </a:xfrm>
          <a:solidFill>
            <a:srgbClr val="233746">
              <a:alpha val="65000"/>
            </a:srgbClr>
          </a:solidFill>
        </p:spPr>
        <p:txBody>
          <a:bodyPr wrap="square" lIns="270000" tIns="144000" rIns="482400" bIns="108000" anchor="b" anchorCtr="0">
            <a:spAutoFit/>
          </a:bodyPr>
          <a:lstStyle>
            <a:lvl1pPr>
              <a:defRPr sz="4000" smtClean="0">
                <a:solidFill>
                  <a:srgbClr val="FFFFFF"/>
                </a:solidFill>
                <a:latin typeface="Arial" pitchFamily="34" charset="0"/>
              </a:defRPr>
            </a:lvl1pPr>
          </a:lstStyle>
          <a:p>
            <a:r>
              <a:rPr lang="de-DE" dirty="0" smtClean="0"/>
              <a:t>Titelmasterformat durch Klicken bearbeiten</a:t>
            </a:r>
          </a:p>
        </p:txBody>
      </p:sp>
      <p:pic>
        <p:nvPicPr>
          <p:cNvPr id="14" name="cdtPicture 10 Id14" descr="SIE_Logo_Layer_Petrol_RGB_A3_76mm.wmf"/>
          <p:cNvPicPr>
            <a:picLocks noChangeAspect="1"/>
          </p:cNvPicPr>
          <p:nvPr userDrawn="1">
            <p:custDataLst>
              <p:tags r:id="rId10"/>
            </p:custDataLst>
          </p:nvPr>
        </p:nvPicPr>
        <p:blipFill>
          <a:blip r:embed="rId13"/>
          <a:stretch>
            <a:fillRect/>
          </a:stretch>
        </p:blipFill>
        <p:spPr>
          <a:xfrm>
            <a:off x="627063" y="0"/>
            <a:ext cx="1728000" cy="967833"/>
          </a:xfrm>
          <a:prstGeom prst="rect">
            <a:avLst/>
          </a:prstGeom>
        </p:spPr>
      </p:pic>
    </p:spTree>
    <p:custDataLst>
      <p:custData r:id="rId2"/>
    </p:custData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5"/>
            <a:ext cx="2592000"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cdtContent Placeholder 12 Id13"/>
          <p:cNvSpPr>
            <a:spLocks noGrp="1"/>
          </p:cNvSpPr>
          <p:nvPr>
            <p:ph sz="quarter" idx="13"/>
            <p:custDataLst>
              <p:tags r:id="rId5"/>
            </p:custDataLst>
          </p:nvPr>
        </p:nvSpPr>
        <p:spPr>
          <a:xfrm>
            <a:off x="3362400" y="1412875"/>
            <a:ext cx="2736775"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cdtContent Placeholder 11 Id12"/>
          <p:cNvSpPr>
            <a:spLocks noGrp="1"/>
          </p:cNvSpPr>
          <p:nvPr>
            <p:ph sz="quarter" idx="14"/>
            <p:custDataLst>
              <p:tags r:id="rId6"/>
            </p:custDataLst>
          </p:nvPr>
        </p:nvSpPr>
        <p:spPr>
          <a:xfrm>
            <a:off x="6243638" y="1412875"/>
            <a:ext cx="2592387"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cdtTextplatzhalter 13 Id7"/>
          <p:cNvSpPr>
            <a:spLocks noGrp="1"/>
          </p:cNvSpPr>
          <p:nvPr>
            <p:ph type="body" sz="quarter" idx="15" hasCustomPrompt="1"/>
            <p:custDataLst>
              <p:tags r:id="rId7"/>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de-DE" dirty="0" smtClean="0"/>
              <a:t>Navigationstext durch Klicken bearbeiten</a:t>
            </a:r>
          </a:p>
          <a:p>
            <a:pPr lvl="1"/>
            <a:r>
              <a:rPr lang="de-DE" dirty="0" smtClean="0"/>
              <a:t>Aktives Kapitel</a:t>
            </a:r>
          </a:p>
          <a:p>
            <a:pPr lvl="2"/>
            <a:r>
              <a:rPr lang="de-DE" dirty="0" smtClean="0"/>
              <a:t>Unterkapitel</a:t>
            </a:r>
          </a:p>
          <a:p>
            <a:pPr lvl="3"/>
            <a:r>
              <a:rPr lang="de-DE" dirty="0" smtClean="0"/>
              <a:t>Aktives Unterkapitel</a:t>
            </a:r>
          </a:p>
          <a:p>
            <a:pPr lvl="4"/>
            <a:r>
              <a:rPr lang="de-DE" dirty="0" smtClean="0"/>
              <a:t>Unterkapitel</a:t>
            </a:r>
          </a:p>
          <a:p>
            <a:pPr lvl="5"/>
            <a:r>
              <a:rPr lang="de-DE" dirty="0" smtClean="0"/>
              <a:t>Aktives Unterkapitel</a:t>
            </a:r>
            <a:endParaRPr lang="en-US" dirty="0"/>
          </a:p>
        </p:txBody>
      </p:sp>
    </p:spTree>
    <p:custDataLst>
      <p:custData r:id="rId2"/>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6"/>
            <a:ext cx="8208962" cy="23034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cdtContent Placeholder 12 Id13"/>
          <p:cNvSpPr>
            <a:spLocks noGrp="1"/>
          </p:cNvSpPr>
          <p:nvPr>
            <p:ph sz="quarter" idx="13"/>
            <p:custDataLst>
              <p:tags r:id="rId5"/>
            </p:custDataLst>
          </p:nvPr>
        </p:nvSpPr>
        <p:spPr>
          <a:xfrm>
            <a:off x="627063" y="3860800"/>
            <a:ext cx="8208962" cy="2305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dtTextplatzhalter 13 Id6"/>
          <p:cNvSpPr>
            <a:spLocks noGrp="1"/>
          </p:cNvSpPr>
          <p:nvPr>
            <p:ph type="body" sz="quarter" idx="14" hasCustomPrompt="1"/>
            <p:custDataLst>
              <p:tags r:id="rId6"/>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de-DE" dirty="0" smtClean="0"/>
              <a:t>Navigationstext durch Klicken bearbeiten</a:t>
            </a:r>
          </a:p>
          <a:p>
            <a:pPr lvl="1"/>
            <a:r>
              <a:rPr lang="de-DE" dirty="0" smtClean="0"/>
              <a:t>Aktives Kapitel</a:t>
            </a:r>
          </a:p>
          <a:p>
            <a:pPr lvl="2"/>
            <a:r>
              <a:rPr lang="de-DE" dirty="0" smtClean="0"/>
              <a:t>Unterkapitel</a:t>
            </a:r>
          </a:p>
          <a:p>
            <a:pPr lvl="3"/>
            <a:r>
              <a:rPr lang="de-DE" dirty="0" smtClean="0"/>
              <a:t>Aktives Unterkapitel</a:t>
            </a:r>
          </a:p>
          <a:p>
            <a:pPr lvl="4"/>
            <a:r>
              <a:rPr lang="de-DE" dirty="0" smtClean="0"/>
              <a:t>Unterkapitel</a:t>
            </a:r>
          </a:p>
          <a:p>
            <a:pPr lvl="5"/>
            <a:r>
              <a:rPr lang="de-DE" dirty="0" smtClean="0"/>
              <a:t>Aktives Unterkapitel</a:t>
            </a:r>
            <a:endParaRPr lang="en-US" dirty="0"/>
          </a:p>
        </p:txBody>
      </p:sp>
    </p:spTree>
    <p:custDataLst>
      <p:custData r:id="rId2"/>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3" name="cdtContent Placeholder 2 Id3"/>
          <p:cNvSpPr>
            <a:spLocks noGrp="1"/>
          </p:cNvSpPr>
          <p:nvPr>
            <p:ph idx="1"/>
            <p:custDataLst>
              <p:tags r:id="rId4"/>
            </p:custDataLst>
          </p:nvPr>
        </p:nvSpPr>
        <p:spPr>
          <a:xfrm>
            <a:off x="627063" y="1412876"/>
            <a:ext cx="4032000" cy="23034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cdtContent Placeholder 12 Id13"/>
          <p:cNvSpPr>
            <a:spLocks noGrp="1"/>
          </p:cNvSpPr>
          <p:nvPr>
            <p:ph sz="quarter" idx="13"/>
            <p:custDataLst>
              <p:tags r:id="rId5"/>
            </p:custDataLst>
          </p:nvPr>
        </p:nvSpPr>
        <p:spPr>
          <a:xfrm>
            <a:off x="4804025" y="1412876"/>
            <a:ext cx="4032000" cy="2305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cdtContent Placeholder 11 Id12"/>
          <p:cNvSpPr>
            <a:spLocks noGrp="1"/>
          </p:cNvSpPr>
          <p:nvPr>
            <p:ph sz="quarter" idx="14"/>
            <p:custDataLst>
              <p:tags r:id="rId6"/>
            </p:custDataLst>
          </p:nvPr>
        </p:nvSpPr>
        <p:spPr>
          <a:xfrm>
            <a:off x="627063" y="3860799"/>
            <a:ext cx="4032000" cy="2305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5" name="cdtContent Placeholder 14 Id15"/>
          <p:cNvSpPr>
            <a:spLocks noGrp="1"/>
          </p:cNvSpPr>
          <p:nvPr>
            <p:ph sz="quarter" idx="15"/>
            <p:custDataLst>
              <p:tags r:id="rId7"/>
            </p:custDataLst>
          </p:nvPr>
        </p:nvSpPr>
        <p:spPr>
          <a:xfrm>
            <a:off x="4804025" y="3860800"/>
            <a:ext cx="4032000" cy="2305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cdtTextplatzhalter 13 Id10"/>
          <p:cNvSpPr>
            <a:spLocks noGrp="1"/>
          </p:cNvSpPr>
          <p:nvPr>
            <p:ph type="body" sz="quarter" idx="16" hasCustomPrompt="1"/>
            <p:custDataLst>
              <p:tags r:id="rId8"/>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de-DE" dirty="0" smtClean="0"/>
              <a:t>Navigationstext durch Klicken bearbeiten</a:t>
            </a:r>
          </a:p>
          <a:p>
            <a:pPr lvl="1"/>
            <a:r>
              <a:rPr lang="de-DE" dirty="0" smtClean="0"/>
              <a:t>Aktives Kapitel</a:t>
            </a:r>
          </a:p>
          <a:p>
            <a:pPr lvl="2"/>
            <a:r>
              <a:rPr lang="de-DE" dirty="0" smtClean="0"/>
              <a:t>Unterkapitel</a:t>
            </a:r>
          </a:p>
          <a:p>
            <a:pPr lvl="3"/>
            <a:r>
              <a:rPr lang="de-DE" dirty="0" smtClean="0"/>
              <a:t>Aktives Unterkapitel</a:t>
            </a:r>
          </a:p>
          <a:p>
            <a:pPr lvl="4"/>
            <a:r>
              <a:rPr lang="de-DE" dirty="0" smtClean="0"/>
              <a:t>Unterkapitel</a:t>
            </a:r>
          </a:p>
          <a:p>
            <a:pPr lvl="5"/>
            <a:r>
              <a:rPr lang="de-DE" dirty="0" smtClean="0"/>
              <a:t>Aktives Unterkapitel</a:t>
            </a:r>
            <a:endParaRPr lang="en-US" dirty="0"/>
          </a:p>
        </p:txBody>
      </p:sp>
    </p:spTree>
    <p:custDataLst>
      <p:custData r:id="rId2"/>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fullscreen (big bar down)" type="title" preserve="1">
  <p:cSld name="Title fullscreen (big bar down)">
    <p:spTree>
      <p:nvGrpSpPr>
        <p:cNvPr id="1" name=""/>
        <p:cNvGrpSpPr/>
        <p:nvPr/>
      </p:nvGrpSpPr>
      <p:grpSpPr>
        <a:xfrm>
          <a:off x="0" y="0"/>
          <a:ext cx="0" cy="0"/>
          <a:chOff x="0" y="0"/>
          <a:chExt cx="0" cy="0"/>
        </a:xfrm>
      </p:grpSpPr>
      <p:sp>
        <p:nvSpPr>
          <p:cNvPr id="16" name="cdtRectangle 15 Id16"/>
          <p:cNvSpPr>
            <a:spLocks noChangeArrowheads="1"/>
          </p:cNvSpPr>
          <p:nvPr userDrawn="1">
            <p:custDataLst>
              <p:tags r:id="rId3"/>
            </p:custDataLst>
          </p:nvPr>
        </p:nvSpPr>
        <p:spPr bwMode="auto">
          <a:xfrm>
            <a:off x="0" y="0"/>
            <a:ext cx="12198350" cy="6858000"/>
          </a:xfrm>
          <a:prstGeom prst="rect">
            <a:avLst/>
          </a:prstGeom>
          <a:solidFill>
            <a:srgbClr val="D7D7CD"/>
          </a:solidFill>
          <a:ln w="9525">
            <a:noFill/>
            <a:miter lim="800000"/>
            <a:headEnd/>
            <a:tailEnd/>
          </a:ln>
          <a:effectLst/>
        </p:spPr>
        <p:txBody>
          <a:bodyPr wrap="none" anchor="ctr">
            <a:noAutofit/>
          </a:bodyPr>
          <a:lstStyle/>
          <a:p>
            <a:endParaRPr lang="de-DE"/>
          </a:p>
        </p:txBody>
      </p:sp>
      <p:sp>
        <p:nvSpPr>
          <p:cNvPr id="4" name="cdtRectangle 3 Id4"/>
          <p:cNvSpPr/>
          <p:nvPr userDrawn="1">
            <p:custDataLst>
              <p:tags r:id="rId4"/>
            </p:custDataLst>
          </p:nvPr>
        </p:nvSpPr>
        <p:spPr bwMode="auto">
          <a:xfrm>
            <a:off x="0" y="0"/>
            <a:ext cx="12198350" cy="6858000"/>
          </a:xfrm>
          <a:prstGeom prst="rect">
            <a:avLst/>
          </a:prstGeom>
          <a:solidFill>
            <a:srgbClr val="FFFFFF">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sp>
        <p:nvSpPr>
          <p:cNvPr id="57350" name="cdtRectangle 115 Id57350"/>
          <p:cNvSpPr>
            <a:spLocks noGrp="1" noChangeArrowheads="1"/>
          </p:cNvSpPr>
          <p:nvPr>
            <p:ph type="ctrTitle"/>
            <p:custDataLst>
              <p:tags r:id="rId5"/>
            </p:custDataLst>
          </p:nvPr>
        </p:nvSpPr>
        <p:spPr bwMode="ltGray">
          <a:xfrm>
            <a:off x="338137" y="2420873"/>
            <a:ext cx="11860212" cy="1266246"/>
          </a:xfrm>
          <a:solidFill>
            <a:srgbClr val="233746">
              <a:alpha val="65000"/>
            </a:srgbClr>
          </a:solidFill>
        </p:spPr>
        <p:txBody>
          <a:bodyPr wrap="square" lIns="270000" tIns="536400" rIns="482400" bIns="108000" anchor="t" anchorCtr="0">
            <a:spAutoFit/>
          </a:bodyPr>
          <a:lstStyle>
            <a:lvl1pPr>
              <a:defRPr sz="4000" smtClean="0">
                <a:solidFill>
                  <a:srgbClr val="FFFFFF"/>
                </a:solidFill>
                <a:latin typeface="Arial" pitchFamily="34" charset="0"/>
              </a:defRPr>
            </a:lvl1pPr>
          </a:lstStyle>
          <a:p>
            <a:r>
              <a:rPr lang="de-DE" dirty="0" smtClean="0"/>
              <a:t>Titelmasterformat durch Klicken bearbeiten</a:t>
            </a:r>
          </a:p>
        </p:txBody>
      </p:sp>
      <p:sp>
        <p:nvSpPr>
          <p:cNvPr id="11" name="cdtText Box 101 Id11"/>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12" name="cdtPicture 10 Id12" descr="SIE_Logo_Layer_Petrol_RGB_A3_76mm.wmf"/>
          <p:cNvPicPr>
            <a:picLocks noChangeAspect="1"/>
          </p:cNvPicPr>
          <p:nvPr userDrawn="1">
            <p:custDataLst>
              <p:tags r:id="rId7"/>
            </p:custDataLst>
          </p:nvPr>
        </p:nvPicPr>
        <p:blipFill>
          <a:blip r:embed="rId12"/>
          <a:stretch>
            <a:fillRect/>
          </a:stretch>
        </p:blipFill>
        <p:spPr>
          <a:xfrm>
            <a:off x="627063" y="0"/>
            <a:ext cx="1728000" cy="967833"/>
          </a:xfrm>
          <a:prstGeom prst="rect">
            <a:avLst/>
          </a:prstGeom>
        </p:spPr>
      </p:pic>
      <p:sp>
        <p:nvSpPr>
          <p:cNvPr id="15" name="cdtText Box 133 Id15"/>
          <p:cNvSpPr txBox="1">
            <a:spLocks noChangeArrowheads="1"/>
          </p:cNvSpPr>
          <p:nvPr userDrawn="1">
            <p:custDataLst>
              <p:tags r:id="rId8"/>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de-DE" sz="1000" b="1" dirty="0" smtClean="0">
                <a:solidFill>
                  <a:srgbClr val="000000"/>
                </a:solidFill>
              </a:rPr>
              <a:t>Frei verwendbar für Bildungs-/F&amp;E Einrichtungen. © Siemens AG 2015. Alle Rechte vorbehalten.</a:t>
            </a:r>
            <a:endParaRPr lang="de-DE" sz="1000" b="1" dirty="0">
              <a:solidFill>
                <a:srgbClr val="000000"/>
              </a:solidFill>
            </a:endParaRPr>
          </a:p>
        </p:txBody>
      </p:sp>
      <p:sp>
        <p:nvSpPr>
          <p:cNvPr id="57351" name="cdtRectangle 116 Id57351"/>
          <p:cNvSpPr>
            <a:spLocks noGrp="1" noChangeArrowheads="1"/>
          </p:cNvSpPr>
          <p:nvPr>
            <p:ph type="subTitle" idx="1"/>
            <p:custDataLst>
              <p:tags r:id="rId9"/>
            </p:custDataLst>
          </p:nvPr>
        </p:nvSpPr>
        <p:spPr bwMode="ltGray">
          <a:xfrm>
            <a:off x="338138" y="2420874"/>
            <a:ext cx="11860212"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482400" bIns="36000" anchor="b" anchorCtr="0">
            <a:noAutofit/>
          </a:bodyPr>
          <a:lstStyle>
            <a:lvl1pPr>
              <a:defRPr sz="2000" smtClean="0">
                <a:solidFill>
                  <a:srgbClr val="FFFFFF"/>
                </a:solidFill>
                <a:latin typeface="Arial" pitchFamily="34" charset="0"/>
              </a:defRPr>
            </a:lvl1pPr>
          </a:lstStyle>
          <a:p>
            <a:r>
              <a:rPr lang="de-DE" dirty="0" smtClean="0"/>
              <a:t>Formatvorlage des Untertitelmasters durch Klicken bearbeiten</a:t>
            </a:r>
          </a:p>
        </p:txBody>
      </p:sp>
      <p:sp>
        <p:nvSpPr>
          <p:cNvPr id="13" name="cdtText Box 133 Id13"/>
          <p:cNvSpPr txBox="1">
            <a:spLocks noChangeArrowheads="1"/>
          </p:cNvSpPr>
          <p:nvPr userDrawn="1">
            <p:custDataLst>
              <p:tags r:id="rId10"/>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Tree>
    <p:custDataLst>
      <p:custData r:id="rId2"/>
    </p:custData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fullscreen (big bar up)" type="title" preserve="1">
  <p:cSld name="Title fullscreen (big bar up)">
    <p:spTree>
      <p:nvGrpSpPr>
        <p:cNvPr id="1" name=""/>
        <p:cNvGrpSpPr/>
        <p:nvPr/>
      </p:nvGrpSpPr>
      <p:grpSpPr>
        <a:xfrm>
          <a:off x="0" y="0"/>
          <a:ext cx="0" cy="0"/>
          <a:chOff x="0" y="0"/>
          <a:chExt cx="0" cy="0"/>
        </a:xfrm>
      </p:grpSpPr>
      <p:sp>
        <p:nvSpPr>
          <p:cNvPr id="16" name="cdtRectangle 15 Id16"/>
          <p:cNvSpPr>
            <a:spLocks noChangeArrowheads="1"/>
          </p:cNvSpPr>
          <p:nvPr userDrawn="1">
            <p:custDataLst>
              <p:tags r:id="rId3"/>
            </p:custDataLst>
          </p:nvPr>
        </p:nvSpPr>
        <p:spPr bwMode="auto">
          <a:xfrm>
            <a:off x="0" y="0"/>
            <a:ext cx="12198350" cy="6858000"/>
          </a:xfrm>
          <a:prstGeom prst="rect">
            <a:avLst/>
          </a:prstGeom>
          <a:solidFill>
            <a:srgbClr val="D7D7CD"/>
          </a:solidFill>
          <a:ln w="9525">
            <a:noFill/>
            <a:miter lim="800000"/>
            <a:headEnd/>
            <a:tailEnd/>
          </a:ln>
          <a:effectLst/>
        </p:spPr>
        <p:txBody>
          <a:bodyPr wrap="none" anchor="ctr">
            <a:noAutofit/>
          </a:bodyPr>
          <a:lstStyle/>
          <a:p>
            <a:endParaRPr lang="de-DE"/>
          </a:p>
        </p:txBody>
      </p:sp>
      <p:sp>
        <p:nvSpPr>
          <p:cNvPr id="4" name="cdtRectangle 3 Id4"/>
          <p:cNvSpPr/>
          <p:nvPr userDrawn="1">
            <p:custDataLst>
              <p:tags r:id="rId4"/>
            </p:custDataLst>
          </p:nvPr>
        </p:nvSpPr>
        <p:spPr bwMode="auto">
          <a:xfrm>
            <a:off x="0" y="0"/>
            <a:ext cx="12198350" cy="6858000"/>
          </a:xfrm>
          <a:prstGeom prst="rect">
            <a:avLst/>
          </a:prstGeom>
          <a:solidFill>
            <a:srgbClr val="FFFFFF">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sp>
        <p:nvSpPr>
          <p:cNvPr id="57350" name="cdtRectangle 115 Id57350"/>
          <p:cNvSpPr>
            <a:spLocks noGrp="1" noChangeArrowheads="1"/>
          </p:cNvSpPr>
          <p:nvPr>
            <p:ph type="ctrTitle"/>
            <p:custDataLst>
              <p:tags r:id="rId5"/>
            </p:custDataLst>
          </p:nvPr>
        </p:nvSpPr>
        <p:spPr bwMode="ltGray">
          <a:xfrm>
            <a:off x="338137" y="2987888"/>
            <a:ext cx="11860212" cy="1266246"/>
          </a:xfrm>
          <a:solidFill>
            <a:srgbClr val="233746">
              <a:alpha val="65000"/>
            </a:srgbClr>
          </a:solidFill>
        </p:spPr>
        <p:txBody>
          <a:bodyPr wrap="square" lIns="270000" tIns="144000" rIns="482400" bIns="500400" anchor="b" anchorCtr="0">
            <a:spAutoFit/>
          </a:bodyPr>
          <a:lstStyle>
            <a:lvl1pPr>
              <a:defRPr sz="4000" smtClean="0">
                <a:solidFill>
                  <a:srgbClr val="FFFFFF"/>
                </a:solidFill>
                <a:latin typeface="Arial" pitchFamily="34" charset="0"/>
              </a:defRPr>
            </a:lvl1pPr>
          </a:lstStyle>
          <a:p>
            <a:r>
              <a:rPr lang="de-DE" dirty="0" smtClean="0"/>
              <a:t>Titelmasterformat durch Klicken bearbeiten</a:t>
            </a:r>
          </a:p>
        </p:txBody>
      </p:sp>
      <p:sp>
        <p:nvSpPr>
          <p:cNvPr id="11" name="cdtText Box 101 Id11"/>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13" name="cdtPicture 10 Id13" descr="SIE_Logo_Layer_Petrol_RGB_A3_76mm.wmf"/>
          <p:cNvPicPr>
            <a:picLocks noChangeAspect="1"/>
          </p:cNvPicPr>
          <p:nvPr userDrawn="1">
            <p:custDataLst>
              <p:tags r:id="rId7"/>
            </p:custDataLst>
          </p:nvPr>
        </p:nvPicPr>
        <p:blipFill>
          <a:blip r:embed="rId12"/>
          <a:stretch>
            <a:fillRect/>
          </a:stretch>
        </p:blipFill>
        <p:spPr>
          <a:xfrm>
            <a:off x="627063" y="0"/>
            <a:ext cx="1728000" cy="967833"/>
          </a:xfrm>
          <a:prstGeom prst="rect">
            <a:avLst/>
          </a:prstGeom>
        </p:spPr>
      </p:pic>
      <p:sp>
        <p:nvSpPr>
          <p:cNvPr id="15" name="cdtText Box 133 Id15"/>
          <p:cNvSpPr txBox="1">
            <a:spLocks noChangeArrowheads="1"/>
          </p:cNvSpPr>
          <p:nvPr userDrawn="1">
            <p:custDataLst>
              <p:tags r:id="rId8"/>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de-DE" sz="1000" b="1" dirty="0" smtClean="0">
                <a:solidFill>
                  <a:srgbClr val="000000"/>
                </a:solidFill>
              </a:rPr>
              <a:t>Frei verwendbar für Bildungs-/F&amp;E Einrichtungen. © Siemens AG 2015. Alle Rechte vorbehalten.</a:t>
            </a:r>
            <a:endParaRPr lang="de-DE" sz="1000" b="1" dirty="0">
              <a:solidFill>
                <a:srgbClr val="000000"/>
              </a:solidFill>
            </a:endParaRPr>
          </a:p>
        </p:txBody>
      </p:sp>
      <p:sp>
        <p:nvSpPr>
          <p:cNvPr id="57351" name="cdtRectangle 116 Id57351"/>
          <p:cNvSpPr>
            <a:spLocks noGrp="1" noChangeArrowheads="1"/>
          </p:cNvSpPr>
          <p:nvPr>
            <p:ph type="subTitle" idx="1"/>
            <p:custDataLst>
              <p:tags r:id="rId9"/>
            </p:custDataLst>
          </p:nvPr>
        </p:nvSpPr>
        <p:spPr bwMode="ltGray">
          <a:xfrm>
            <a:off x="338138" y="3860800"/>
            <a:ext cx="11860212"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482400" bIns="36000" anchor="t" anchorCtr="0">
            <a:noAutofit/>
          </a:bodyPr>
          <a:lstStyle>
            <a:lvl1pPr>
              <a:defRPr sz="2000" smtClean="0">
                <a:solidFill>
                  <a:srgbClr val="FFFFFF"/>
                </a:solidFill>
                <a:latin typeface="Arial" pitchFamily="34" charset="0"/>
              </a:defRPr>
            </a:lvl1pPr>
          </a:lstStyle>
          <a:p>
            <a:r>
              <a:rPr lang="de-DE" dirty="0" smtClean="0"/>
              <a:t>Formatvorlage des Untertitelmasters durch Klicken bearbeiten</a:t>
            </a:r>
          </a:p>
        </p:txBody>
      </p:sp>
      <p:sp>
        <p:nvSpPr>
          <p:cNvPr id="12" name="cdtText Box 133 Id12"/>
          <p:cNvSpPr txBox="1">
            <a:spLocks noChangeArrowheads="1"/>
          </p:cNvSpPr>
          <p:nvPr userDrawn="1">
            <p:custDataLst>
              <p:tags r:id="rId10"/>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Tree>
    <p:custDataLst>
      <p:custData r:id="rId2"/>
    </p:custData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big bar down)" type="title" preserve="1">
  <p:cSld name="Chapter title (big bar down)">
    <p:spTree>
      <p:nvGrpSpPr>
        <p:cNvPr id="1" name=""/>
        <p:cNvGrpSpPr/>
        <p:nvPr/>
      </p:nvGrpSpPr>
      <p:grpSpPr>
        <a:xfrm>
          <a:off x="0" y="0"/>
          <a:ext cx="0" cy="0"/>
          <a:chOff x="0" y="0"/>
          <a:chExt cx="0" cy="0"/>
        </a:xfrm>
      </p:grpSpPr>
      <p:sp>
        <p:nvSpPr>
          <p:cNvPr id="7" name="cdtRectangle 15 Id7"/>
          <p:cNvSpPr>
            <a:spLocks noChangeArrowheads="1"/>
          </p:cNvSpPr>
          <p:nvPr userDrawn="1">
            <p:custDataLst>
              <p:tags r:id="rId3"/>
            </p:custDataLst>
          </p:nvPr>
        </p:nvSpPr>
        <p:spPr bwMode="gray">
          <a:xfrm>
            <a:off x="0" y="0"/>
            <a:ext cx="12198350" cy="4149725"/>
          </a:xfrm>
          <a:prstGeom prst="rect">
            <a:avLst/>
          </a:prstGeom>
          <a:solidFill>
            <a:srgbClr val="D7D7CD"/>
          </a:solidFill>
          <a:ln w="9525">
            <a:noFill/>
            <a:miter lim="800000"/>
            <a:headEnd/>
            <a:tailEnd/>
          </a:ln>
          <a:effectLst/>
        </p:spPr>
        <p:txBody>
          <a:bodyPr wrap="none" anchor="ctr">
            <a:noAutofit/>
          </a:bodyPr>
          <a:lstStyle/>
          <a:p>
            <a:endParaRPr lang="de-DE"/>
          </a:p>
        </p:txBody>
      </p:sp>
      <p:sp>
        <p:nvSpPr>
          <p:cNvPr id="57350" name="cdtRectangle 115 Id57350"/>
          <p:cNvSpPr>
            <a:spLocks noGrp="1" noChangeArrowheads="1"/>
          </p:cNvSpPr>
          <p:nvPr>
            <p:ph type="ctrTitle"/>
            <p:custDataLst>
              <p:tags r:id="rId4"/>
            </p:custDataLst>
          </p:nvPr>
        </p:nvSpPr>
        <p:spPr bwMode="gray">
          <a:xfrm>
            <a:off x="338138" y="4149090"/>
            <a:ext cx="11860212" cy="870014"/>
          </a:xfrm>
          <a:solidFill>
            <a:srgbClr val="879BAA"/>
          </a:solidFill>
        </p:spPr>
        <p:txBody>
          <a:bodyPr wrap="square" lIns="270000" tIns="144000" rIns="482400" bIns="108000" anchor="t">
            <a:spAutoFit/>
          </a:bodyPr>
          <a:lstStyle>
            <a:lvl1pPr>
              <a:defRPr sz="4000" smtClean="0">
                <a:solidFill>
                  <a:srgbClr val="FFFFFF"/>
                </a:solidFill>
                <a:latin typeface="Arial" pitchFamily="34" charset="0"/>
              </a:defRPr>
            </a:lvl1pPr>
          </a:lstStyle>
          <a:p>
            <a:r>
              <a:rPr lang="de-DE" dirty="0" smtClean="0"/>
              <a:t>Titelmasterformat durch Klicken bearbeiten</a:t>
            </a:r>
          </a:p>
        </p:txBody>
      </p:sp>
      <p:sp>
        <p:nvSpPr>
          <p:cNvPr id="57351" name="cdtRectangle 116 Id57351"/>
          <p:cNvSpPr>
            <a:spLocks noGrp="1" noChangeArrowheads="1"/>
          </p:cNvSpPr>
          <p:nvPr>
            <p:ph type="subTitle" idx="1"/>
            <p:custDataLst>
              <p:tags r:id="rId5"/>
            </p:custDataLst>
          </p:nvPr>
        </p:nvSpPr>
        <p:spPr bwMode="gray">
          <a:xfrm>
            <a:off x="338138" y="3756008"/>
            <a:ext cx="11860212" cy="393082"/>
          </a:xfrm>
          <a:solidFill>
            <a:srgbClr val="233746">
              <a:alpha val="65000"/>
            </a:srgbClr>
          </a:solidFill>
        </p:spPr>
        <p:txBody>
          <a:bodyPr wrap="square" lIns="270000" tIns="18000" rIns="482400" bIns="36000" anchor="b">
            <a:noAutofit/>
          </a:bodyPr>
          <a:lstStyle>
            <a:lvl1pPr>
              <a:defRPr sz="2000" smtClean="0">
                <a:solidFill>
                  <a:srgbClr val="FFFFFF"/>
                </a:solidFill>
                <a:latin typeface="Arial" pitchFamily="34" charset="0"/>
              </a:defRPr>
            </a:lvl1pPr>
          </a:lstStyle>
          <a:p>
            <a:r>
              <a:rPr lang="de-DE" dirty="0" smtClean="0"/>
              <a:t>Formatvorlage des Untertitelmasters durch Klicken bearbeiten</a:t>
            </a:r>
          </a:p>
        </p:txBody>
      </p:sp>
      <p:sp>
        <p:nvSpPr>
          <p:cNvPr id="6" name="cdtText Box 101 Id6"/>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8" name="cdtPicture 7 Id8" descr="sie_logo_layer_petrol_rgb"/>
          <p:cNvPicPr>
            <a:picLocks noChangeAspect="1" noChangeArrowheads="1"/>
          </p:cNvPicPr>
          <p:nvPr userDrawn="1">
            <p:custDataLst>
              <p:tags r:id="rId7"/>
            </p:custDataLst>
          </p:nvPr>
        </p:nvPicPr>
        <p:blipFill>
          <a:blip r:embed="rId9"/>
          <a:srcRect/>
          <a:stretch>
            <a:fillRect/>
          </a:stretch>
        </p:blipFill>
        <p:spPr bwMode="auto">
          <a:xfrm>
            <a:off x="10275886" y="0"/>
            <a:ext cx="1439863" cy="804863"/>
          </a:xfrm>
          <a:prstGeom prst="rect">
            <a:avLst/>
          </a:prstGeom>
          <a:noFill/>
        </p:spPr>
      </p:pic>
    </p:spTree>
    <p:custDataLst>
      <p:custData r:id="rId2"/>
    </p:custData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big bar up)" type="title" preserve="1">
  <p:cSld name="Chapter title (big bar up)">
    <p:spTree>
      <p:nvGrpSpPr>
        <p:cNvPr id="1" name=""/>
        <p:cNvGrpSpPr/>
        <p:nvPr/>
      </p:nvGrpSpPr>
      <p:grpSpPr>
        <a:xfrm>
          <a:off x="0" y="0"/>
          <a:ext cx="0" cy="0"/>
          <a:chOff x="0" y="0"/>
          <a:chExt cx="0" cy="0"/>
        </a:xfrm>
      </p:grpSpPr>
      <p:sp>
        <p:nvSpPr>
          <p:cNvPr id="7" name="cdtRectangle 15 Id7"/>
          <p:cNvSpPr>
            <a:spLocks noChangeArrowheads="1"/>
          </p:cNvSpPr>
          <p:nvPr userDrawn="1">
            <p:custDataLst>
              <p:tags r:id="rId3"/>
            </p:custDataLst>
          </p:nvPr>
        </p:nvSpPr>
        <p:spPr bwMode="gray">
          <a:xfrm>
            <a:off x="0" y="0"/>
            <a:ext cx="12198350" cy="5162556"/>
          </a:xfrm>
          <a:prstGeom prst="rect">
            <a:avLst/>
          </a:prstGeom>
          <a:solidFill>
            <a:srgbClr val="D7D7CD"/>
          </a:solidFill>
          <a:ln w="9525">
            <a:noFill/>
            <a:miter lim="800000"/>
            <a:headEnd/>
            <a:tailEnd/>
          </a:ln>
          <a:effectLst/>
        </p:spPr>
        <p:txBody>
          <a:bodyPr wrap="none" anchor="ctr">
            <a:noAutofit/>
          </a:bodyPr>
          <a:lstStyle/>
          <a:p>
            <a:endParaRPr lang="de-DE"/>
          </a:p>
        </p:txBody>
      </p:sp>
      <p:sp>
        <p:nvSpPr>
          <p:cNvPr id="57350" name="cdtRectangle 115 Id57350"/>
          <p:cNvSpPr>
            <a:spLocks noGrp="1" noChangeArrowheads="1"/>
          </p:cNvSpPr>
          <p:nvPr>
            <p:ph type="ctrTitle"/>
            <p:custDataLst>
              <p:tags r:id="rId4"/>
            </p:custDataLst>
          </p:nvPr>
        </p:nvSpPr>
        <p:spPr bwMode="gray">
          <a:xfrm>
            <a:off x="338138" y="4287203"/>
            <a:ext cx="11860212" cy="870014"/>
          </a:xfrm>
          <a:solidFill>
            <a:srgbClr val="233746">
              <a:alpha val="65000"/>
            </a:srgbClr>
          </a:solidFill>
        </p:spPr>
        <p:txBody>
          <a:bodyPr wrap="square" lIns="270000" tIns="144000" rIns="482400" bIns="108000" anchor="b" anchorCtr="0">
            <a:spAutoFit/>
          </a:bodyPr>
          <a:lstStyle>
            <a:lvl1pPr>
              <a:defRPr sz="4000" smtClean="0">
                <a:solidFill>
                  <a:srgbClr val="FFFFFF"/>
                </a:solidFill>
                <a:latin typeface="Arial" pitchFamily="34" charset="0"/>
              </a:defRPr>
            </a:lvl1pPr>
          </a:lstStyle>
          <a:p>
            <a:r>
              <a:rPr lang="de-DE" dirty="0" smtClean="0"/>
              <a:t>Titelmasterformat durch Klicken bearbeiten</a:t>
            </a:r>
          </a:p>
        </p:txBody>
      </p:sp>
      <p:sp>
        <p:nvSpPr>
          <p:cNvPr id="57351" name="cdtRectangle 116 Id57351"/>
          <p:cNvSpPr>
            <a:spLocks noGrp="1" noChangeArrowheads="1"/>
          </p:cNvSpPr>
          <p:nvPr>
            <p:ph type="subTitle" idx="1"/>
            <p:custDataLst>
              <p:tags r:id="rId5"/>
            </p:custDataLst>
          </p:nvPr>
        </p:nvSpPr>
        <p:spPr bwMode="gray">
          <a:xfrm>
            <a:off x="338138" y="5157216"/>
            <a:ext cx="11860212" cy="393082"/>
          </a:xfrm>
          <a:solidFill>
            <a:srgbClr val="879BAA"/>
          </a:solidFill>
        </p:spPr>
        <p:txBody>
          <a:bodyPr wrap="square" lIns="270000" tIns="18000" rIns="482400" bIns="36000" anchor="t" anchorCtr="0">
            <a:noAutofit/>
          </a:bodyPr>
          <a:lstStyle>
            <a:lvl1pPr>
              <a:defRPr sz="2000" smtClean="0">
                <a:solidFill>
                  <a:srgbClr val="FFFFFF"/>
                </a:solidFill>
                <a:latin typeface="Arial" pitchFamily="34" charset="0"/>
              </a:defRPr>
            </a:lvl1pPr>
          </a:lstStyle>
          <a:p>
            <a:r>
              <a:rPr lang="de-DE" dirty="0" smtClean="0"/>
              <a:t>Formatvorlage des Untertitelmasters durch Klicken bearbeiten</a:t>
            </a:r>
          </a:p>
        </p:txBody>
      </p:sp>
      <p:sp>
        <p:nvSpPr>
          <p:cNvPr id="6" name="cdtText Box 101 Id6"/>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9" name="cdtPicture 7 Id9" descr="sie_logo_layer_petrol_rgb"/>
          <p:cNvPicPr>
            <a:picLocks noChangeAspect="1" noChangeArrowheads="1"/>
          </p:cNvPicPr>
          <p:nvPr userDrawn="1">
            <p:custDataLst>
              <p:tags r:id="rId7"/>
            </p:custDataLst>
          </p:nvPr>
        </p:nvPicPr>
        <p:blipFill>
          <a:blip r:embed="rId9"/>
          <a:srcRect/>
          <a:stretch>
            <a:fillRect/>
          </a:stretch>
        </p:blipFill>
        <p:spPr bwMode="auto">
          <a:xfrm>
            <a:off x="10275886" y="0"/>
            <a:ext cx="1439863" cy="804863"/>
          </a:xfrm>
          <a:prstGeom prst="rect">
            <a:avLst/>
          </a:prstGeom>
          <a:noFill/>
        </p:spPr>
      </p:pic>
    </p:spTree>
    <p:custDataLst>
      <p:custData r:id="rId2"/>
    </p:custData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Index/Contact" preserve="1" userDrawn="1">
  <p:cSld name="Image + Index/Contact">
    <p:spTree>
      <p:nvGrpSpPr>
        <p:cNvPr id="1" name=""/>
        <p:cNvGrpSpPr/>
        <p:nvPr/>
      </p:nvGrpSpPr>
      <p:grpSpPr>
        <a:xfrm>
          <a:off x="0" y="0"/>
          <a:ext cx="0" cy="0"/>
          <a:chOff x="0" y="0"/>
          <a:chExt cx="0" cy="0"/>
        </a:xfrm>
      </p:grpSpPr>
      <p:pic>
        <p:nvPicPr>
          <p:cNvPr id="9" name="cdtPicture 8 Id9"/>
          <p:cNvPicPr>
            <a:picLocks/>
          </p:cNvPicPr>
          <p:nvPr userDrawn="1">
            <p:custDataLst>
              <p:tags r:id="rId3"/>
            </p:custDataLst>
          </p:nvPr>
        </p:nvPicPr>
        <p:blipFill rotWithShape="1">
          <a:blip r:embed="rId9" cstate="screen">
            <a:extLst>
              <a:ext uri="{28A0092B-C50C-407E-A947-70E740481C1C}">
                <a14:useLocalDpi xmlns:a14="http://schemas.microsoft.com/office/drawing/2010/main"/>
              </a:ext>
            </a:extLst>
          </a:blip>
          <a:srcRect/>
          <a:stretch/>
        </p:blipFill>
        <p:spPr>
          <a:xfrm>
            <a:off x="0" y="1412875"/>
            <a:ext cx="4514977" cy="4752975"/>
          </a:xfrm>
          <a:prstGeom prst="rect">
            <a:avLst/>
          </a:prstGeom>
        </p:spPr>
      </p:pic>
      <p:sp>
        <p:nvSpPr>
          <p:cNvPr id="11" name="cdtPicture Placeholder 10 Id11"/>
          <p:cNvSpPr>
            <a:spLocks noGrp="1"/>
          </p:cNvSpPr>
          <p:nvPr>
            <p:ph type="pic" sz="quarter" idx="13" hasCustomPrompt="1"/>
            <p:custDataLst>
              <p:tags r:id="rId4"/>
            </p:custDataLst>
          </p:nvPr>
        </p:nvSpPr>
        <p:spPr>
          <a:xfrm>
            <a:off x="0" y="1412875"/>
            <a:ext cx="4514977" cy="4752975"/>
          </a:xfrm>
        </p:spPr>
        <p:txBody>
          <a:bodyPr/>
          <a:lstStyle>
            <a:lvl1pPr>
              <a:defRPr/>
            </a:lvl1pPr>
          </a:lstStyle>
          <a:p>
            <a:r>
              <a:rPr lang="de-DE" dirty="0" smtClean="0"/>
              <a:t> </a:t>
            </a:r>
            <a:endParaRPr lang="de-DE" dirty="0"/>
          </a:p>
        </p:txBody>
      </p:sp>
      <p:sp>
        <p:nvSpPr>
          <p:cNvPr id="5" name="cdtRectangle 2 Id5"/>
          <p:cNvSpPr/>
          <p:nvPr userDrawn="1">
            <p:custDataLst>
              <p:tags r:id="rId5"/>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smtClean="0">
              <a:solidFill>
                <a:schemeClr val="tx1"/>
              </a:solidFill>
            </a:endParaRPr>
          </a:p>
        </p:txBody>
      </p:sp>
      <p:sp>
        <p:nvSpPr>
          <p:cNvPr id="13" name="cdtText Placeholder 12 Id13"/>
          <p:cNvSpPr>
            <a:spLocks noGrp="1"/>
          </p:cNvSpPr>
          <p:nvPr>
            <p:ph type="body" sz="quarter" idx="14" hasCustomPrompt="1"/>
            <p:custDataLst>
              <p:tags r:id="rId6"/>
            </p:custDataLst>
          </p:nvPr>
        </p:nvSpPr>
        <p:spPr bwMode="auto">
          <a:xfrm>
            <a:off x="4658996" y="1412875"/>
            <a:ext cx="7539354" cy="4752975"/>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de-DE" dirty="0" smtClean="0"/>
              <a:t>Inhaltsverzeichnis / Kontakt durch Klicken bearbeiten</a:t>
            </a:r>
          </a:p>
          <a:p>
            <a:pPr lvl="1"/>
            <a:r>
              <a:rPr lang="de-DE" dirty="0" smtClean="0"/>
              <a:t>Kapitel</a:t>
            </a:r>
          </a:p>
          <a:p>
            <a:pPr lvl="2"/>
            <a:r>
              <a:rPr lang="de-DE" dirty="0" smtClean="0"/>
              <a:t>Aktives Kapitel</a:t>
            </a:r>
          </a:p>
          <a:p>
            <a:pPr lvl="3"/>
            <a:r>
              <a:rPr lang="de-DE" dirty="0" smtClean="0"/>
              <a:t>Unterkapitel</a:t>
            </a:r>
          </a:p>
          <a:p>
            <a:pPr lvl="4"/>
            <a:r>
              <a:rPr lang="de-DE" dirty="0" smtClean="0"/>
              <a:t>Aktives Unterkapitel</a:t>
            </a:r>
            <a:endParaRPr lang="en-US" dirty="0"/>
          </a:p>
        </p:txBody>
      </p:sp>
      <p:sp>
        <p:nvSpPr>
          <p:cNvPr id="2" name="cdtTitle 1 Id2"/>
          <p:cNvSpPr>
            <a:spLocks noGrp="1"/>
          </p:cNvSpPr>
          <p:nvPr>
            <p:ph type="title"/>
            <p:custDataLst>
              <p:tags r:id="rId7"/>
            </p:custDataLst>
          </p:nvPr>
        </p:nvSpPr>
        <p:spPr>
          <a:xfrm>
            <a:off x="0" y="0"/>
            <a:ext cx="12198350" cy="1268413"/>
          </a:xfrm>
        </p:spPr>
        <p:txBody>
          <a:bodyPr/>
          <a:lstStyle/>
          <a:p>
            <a:r>
              <a:rPr lang="de-DE" dirty="0" smtClean="0"/>
              <a:t>Titelmasterformat durch Klicken bearbeiten</a:t>
            </a:r>
            <a:endParaRPr lang="de-DE" dirty="0"/>
          </a:p>
        </p:txBody>
      </p:sp>
    </p:spTree>
    <p:custDataLst>
      <p:custData r:id="rId2"/>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de-DE" dirty="0" smtClean="0"/>
              <a:t>Titelmasterformat durch Klicken bearbeiten</a:t>
            </a:r>
            <a:endParaRPr lang="de-DE" dirty="0"/>
          </a:p>
        </p:txBody>
      </p:sp>
      <p:sp>
        <p:nvSpPr>
          <p:cNvPr id="13" name="cdtText Placeholder 12 Id13"/>
          <p:cNvSpPr>
            <a:spLocks noGrp="1"/>
          </p:cNvSpPr>
          <p:nvPr>
            <p:ph type="body" sz="quarter" idx="13"/>
            <p:custDataLst>
              <p:tags r:id="rId4"/>
            </p:custDataLst>
          </p:nvPr>
        </p:nvSpPr>
        <p:spPr>
          <a:xfrm>
            <a:off x="627063" y="1412875"/>
            <a:ext cx="3887914" cy="47529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cdtTextplatzhalter 12 Id5"/>
          <p:cNvSpPr>
            <a:spLocks noGrp="1"/>
          </p:cNvSpPr>
          <p:nvPr>
            <p:ph type="body" sz="quarter" idx="14" hasCustomPrompt="1"/>
            <p:custDataLst>
              <p:tags r:id="rId5"/>
            </p:custDataLst>
          </p:nvPr>
        </p:nvSpPr>
        <p:spPr bwMode="auto">
          <a:xfrm>
            <a:off x="4658995" y="1412875"/>
            <a:ext cx="7539355" cy="4752975"/>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de-DE" dirty="0" smtClean="0"/>
              <a:t>Inhaltsverzeichnis / Kontakt durch Klicken bearbeiten</a:t>
            </a:r>
          </a:p>
          <a:p>
            <a:pPr lvl="1"/>
            <a:r>
              <a:rPr lang="de-DE" dirty="0" smtClean="0"/>
              <a:t>Kapitel</a:t>
            </a:r>
          </a:p>
          <a:p>
            <a:pPr lvl="2"/>
            <a:r>
              <a:rPr lang="de-DE" dirty="0" smtClean="0"/>
              <a:t>Aktives Kapitel</a:t>
            </a:r>
          </a:p>
          <a:p>
            <a:pPr lvl="3"/>
            <a:r>
              <a:rPr lang="de-DE" dirty="0" smtClean="0"/>
              <a:t>Unterkapitel</a:t>
            </a:r>
          </a:p>
          <a:p>
            <a:pPr lvl="4"/>
            <a:r>
              <a:rPr lang="de-DE" dirty="0" smtClean="0"/>
              <a:t>Aktives Unterkapitel</a:t>
            </a:r>
            <a:endParaRPr lang="en-US" dirty="0"/>
          </a:p>
        </p:txBody>
      </p:sp>
    </p:spTree>
    <p:custDataLst>
      <p:custData r:id="rId2"/>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de-DE"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2"/>
    </p:custDataLst>
    <p:extLst>
      <p:ext uri="{BB962C8B-B14F-4D97-AF65-F5344CB8AC3E}">
        <p14:creationId xmlns:p14="http://schemas.microsoft.com/office/powerpoint/2010/main" val="33660349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9" Type="http://schemas.openxmlformats.org/officeDocument/2006/relationships/tags" Target="../tags/tag16.xml"/><Relationship Id="rId21" Type="http://schemas.openxmlformats.org/officeDocument/2006/relationships/slideLayout" Target="../slideLayouts/slideLayout21.xml"/><Relationship Id="rId34" Type="http://schemas.openxmlformats.org/officeDocument/2006/relationships/tags" Target="../tags/tag11.xml"/><Relationship Id="rId42" Type="http://schemas.openxmlformats.org/officeDocument/2006/relationships/tags" Target="../tags/tag19.xml"/><Relationship Id="rId47" Type="http://schemas.openxmlformats.org/officeDocument/2006/relationships/tags" Target="../tags/tag24.xml"/><Relationship Id="rId50" Type="http://schemas.openxmlformats.org/officeDocument/2006/relationships/tags" Target="../tags/tag27.xml"/><Relationship Id="rId55" Type="http://schemas.openxmlformats.org/officeDocument/2006/relationships/tags" Target="../tags/tag3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38" Type="http://schemas.openxmlformats.org/officeDocument/2006/relationships/tags" Target="../tags/tag15.xml"/><Relationship Id="rId46" Type="http://schemas.openxmlformats.org/officeDocument/2006/relationships/tags" Target="../tags/tag23.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41" Type="http://schemas.openxmlformats.org/officeDocument/2006/relationships/tags" Target="../tags/tag18.xml"/><Relationship Id="rId54" Type="http://schemas.openxmlformats.org/officeDocument/2006/relationships/tags" Target="../tags/tag3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32" Type="http://schemas.openxmlformats.org/officeDocument/2006/relationships/tags" Target="../tags/tag9.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3" Type="http://schemas.openxmlformats.org/officeDocument/2006/relationships/tags" Target="../tags/tag30.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tags" Target="../tags/tag13.xml"/><Relationship Id="rId49" Type="http://schemas.openxmlformats.org/officeDocument/2006/relationships/tags" Target="../tags/tag26.xml"/><Relationship Id="rId57" Type="http://schemas.openxmlformats.org/officeDocument/2006/relationships/tags" Target="../tags/tag3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4" Type="http://schemas.openxmlformats.org/officeDocument/2006/relationships/tags" Target="../tags/tag21.xml"/><Relationship Id="rId52" Type="http://schemas.openxmlformats.org/officeDocument/2006/relationships/tags" Target="../tags/tag29.xml"/><Relationship Id="rId60"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 Id="rId43" Type="http://schemas.openxmlformats.org/officeDocument/2006/relationships/tags" Target="../tags/tag20.xml"/><Relationship Id="rId48" Type="http://schemas.openxmlformats.org/officeDocument/2006/relationships/tags" Target="../tags/tag25.xml"/><Relationship Id="rId56" Type="http://schemas.openxmlformats.org/officeDocument/2006/relationships/tags" Target="../tags/tag33.xml"/><Relationship Id="rId8" Type="http://schemas.openxmlformats.org/officeDocument/2006/relationships/slideLayout" Target="../slideLayouts/slideLayout8.xml"/><Relationship Id="rId51" Type="http://schemas.openxmlformats.org/officeDocument/2006/relationships/tags" Target="../tags/tag2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5"/>
            </p:custDataLst>
            <p:extLst>
              <p:ext uri="{D42A27DB-BD31-4B8C-83A1-F6EECF244321}">
                <p14:modId xmlns:p14="http://schemas.microsoft.com/office/powerpoint/2010/main" val="127862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think-cell Folie" r:id="rId58" imgW="270" imgH="270" progId="TCLayout.ActiveDocument.1">
                  <p:embed/>
                </p:oleObj>
              </mc:Choice>
              <mc:Fallback>
                <p:oleObj name="think-cell Folie" r:id="rId58" imgW="270" imgH="270" progId="TCLayout.ActiveDocument.1">
                  <p:embed/>
                  <p:pic>
                    <p:nvPicPr>
                      <p:cNvPr id="0" name=""/>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15" name="cdtRectangle 12 Id15"/>
          <p:cNvSpPr>
            <a:spLocks noChangeArrowheads="1"/>
          </p:cNvSpPr>
          <p:nvPr>
            <p:custDataLst>
              <p:tags r:id="rId26"/>
            </p:custDataLst>
          </p:nvPr>
        </p:nvSpPr>
        <p:spPr bwMode="gray">
          <a:xfrm>
            <a:off x="0" y="0"/>
            <a:ext cx="12198350" cy="1268413"/>
          </a:xfrm>
          <a:prstGeom prst="rect">
            <a:avLst/>
          </a:prstGeom>
          <a:solidFill>
            <a:schemeClr val="lt2"/>
          </a:solidFill>
          <a:ln w="9525">
            <a:noFill/>
            <a:miter lim="800000"/>
            <a:headEnd/>
            <a:tailEnd/>
          </a:ln>
          <a:effectLst/>
        </p:spPr>
        <p:txBody>
          <a:bodyPr wrap="none" anchor="ctr">
            <a:noAutofit/>
          </a:bodyPr>
          <a:lstStyle/>
          <a:p>
            <a:endParaRPr lang="de-DE"/>
          </a:p>
        </p:txBody>
      </p:sp>
      <p:sp>
        <p:nvSpPr>
          <p:cNvPr id="3078" name="cdtRectangle 115 Id3078"/>
          <p:cNvSpPr>
            <a:spLocks noGrp="1" noChangeArrowheads="1"/>
          </p:cNvSpPr>
          <p:nvPr>
            <p:ph type="title"/>
            <p:custDataLst>
              <p:tags r:id="rId27"/>
            </p:custDataLst>
          </p:nvPr>
        </p:nvSpPr>
        <p:spPr bwMode="auto">
          <a:xfrm>
            <a:off x="0" y="0"/>
            <a:ext cx="12198350" cy="1268413"/>
          </a:xfrm>
          <a:prstGeom prst="rect">
            <a:avLst/>
          </a:prstGeom>
          <a:noFill/>
          <a:ln w="9525">
            <a:noFill/>
            <a:miter lim="800000"/>
            <a:headEnd/>
            <a:tailEnd/>
          </a:ln>
        </p:spPr>
        <p:txBody>
          <a:bodyPr vert="horz" wrap="square" lIns="626400" tIns="396000" rIns="2124000" bIns="234000" numCol="1" anchor="b" anchorCtr="0" compatLnSpc="1">
            <a:prstTxWarp prst="textNoShape">
              <a:avLst/>
            </a:prstTxWarp>
          </a:bodyPr>
          <a:lstStyle/>
          <a:p>
            <a:pPr lvl="0"/>
            <a:r>
              <a:rPr lang="de-DE" dirty="0" smtClean="0"/>
              <a:t>Titelmasterformat durch Klicken bearbeiten</a:t>
            </a:r>
          </a:p>
        </p:txBody>
      </p:sp>
      <p:sp>
        <p:nvSpPr>
          <p:cNvPr id="3079" name="cdtRectangle 116 Id3079"/>
          <p:cNvSpPr>
            <a:spLocks noGrp="1" noChangeArrowheads="1"/>
          </p:cNvSpPr>
          <p:nvPr>
            <p:ph type="body" idx="1"/>
            <p:custDataLst>
              <p:tags r:id="rId28"/>
            </p:custDataLst>
          </p:nvPr>
        </p:nvSpPr>
        <p:spPr bwMode="auto">
          <a:xfrm>
            <a:off x="627063" y="1412875"/>
            <a:ext cx="8208962"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 name="cdtPicture 10 Id10" descr="SIE_Logo_Layer_Petrol_RGB_A3_76mm.wmf"/>
          <p:cNvPicPr>
            <a:picLocks noChangeAspect="1"/>
          </p:cNvPicPr>
          <p:nvPr>
            <p:custDataLst>
              <p:tags r:id="rId29"/>
            </p:custDataLst>
          </p:nvPr>
        </p:nvPicPr>
        <p:blipFill>
          <a:blip r:embed="rId60"/>
          <a:stretch>
            <a:fillRect/>
          </a:stretch>
        </p:blipFill>
        <p:spPr>
          <a:xfrm>
            <a:off x="10275750" y="0"/>
            <a:ext cx="1440000" cy="806529"/>
          </a:xfrm>
          <a:prstGeom prst="rect">
            <a:avLst/>
          </a:prstGeom>
        </p:spPr>
      </p:pic>
      <p:sp>
        <p:nvSpPr>
          <p:cNvPr id="16" name="cdtText Box 133 Id16"/>
          <p:cNvSpPr txBox="1">
            <a:spLocks noChangeArrowheads="1"/>
          </p:cNvSpPr>
          <p:nvPr>
            <p:custDataLst>
              <p:tags r:id="rId30"/>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de-DE" sz="1000" b="1" dirty="0" smtClean="0">
                <a:solidFill>
                  <a:srgbClr val="879BAA"/>
                </a:solidFill>
              </a:rPr>
              <a:t>Frei verwendbar für Bildungs-/F&amp;E Einrichtungen. © Siemens AG 2015. Alle Rechte vorbehalten.</a:t>
            </a:r>
            <a:endParaRPr lang="de-DE" sz="1000" b="1" dirty="0">
              <a:solidFill>
                <a:srgbClr val="879BAA"/>
              </a:solidFill>
            </a:endParaRPr>
          </a:p>
        </p:txBody>
      </p:sp>
      <p:sp>
        <p:nvSpPr>
          <p:cNvPr id="17" name="cdtTextBox 12 Id17"/>
          <p:cNvSpPr txBox="1"/>
          <p:nvPr>
            <p:custDataLst>
              <p:tags r:id="rId31"/>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endParaRPr lang="de-DE" sz="1000" noProof="0" dirty="0" smtClean="0">
              <a:solidFill>
                <a:srgbClr val="000000"/>
              </a:solidFill>
            </a:endParaRPr>
          </a:p>
        </p:txBody>
      </p:sp>
      <p:sp>
        <p:nvSpPr>
          <p:cNvPr id="18" name="cdtTextBox 11 Id18"/>
          <p:cNvSpPr txBox="1"/>
          <p:nvPr>
            <p:custDataLst>
              <p:tags r:id="rId32"/>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noProof="0" smtClean="0">
                <a:solidFill>
                  <a:srgbClr val="000000"/>
                </a:solidFill>
              </a:rPr>
              <a:t>Seite </a:t>
            </a:r>
            <a:fld id="{080BC2BC-8BCD-4BD2-A9B0-0ECF8849DA40}" type="slidenum">
              <a:rPr lang="de-DE" sz="1000" noProof="0" smtClean="0">
                <a:solidFill>
                  <a:srgbClr val="000000"/>
                </a:solidFill>
              </a:rPr>
              <a:t>‹Nr.›</a:t>
            </a:fld>
            <a:endParaRPr lang="de-DE" sz="1000" noProof="0" dirty="0" smtClean="0">
              <a:solidFill>
                <a:srgbClr val="000000"/>
              </a:solidFill>
            </a:endParaRPr>
          </a:p>
        </p:txBody>
      </p:sp>
      <p:sp>
        <p:nvSpPr>
          <p:cNvPr id="19" name="cdtTextBox 13 Id19"/>
          <p:cNvSpPr txBox="1"/>
          <p:nvPr>
            <p:custDataLst>
              <p:tags r:id="rId33"/>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de-DE" sz="1000" noProof="0" smtClean="0">
                <a:solidFill>
                  <a:srgbClr val="000000"/>
                </a:solidFill>
              </a:rPr>
              <a:t>Version 09/2015</a:t>
            </a:r>
            <a:endParaRPr lang="de-DE" sz="1000" noProof="0" dirty="0" smtClean="0">
              <a:solidFill>
                <a:srgbClr val="000000"/>
              </a:solidFill>
            </a:endParaRPr>
          </a:p>
        </p:txBody>
      </p:sp>
      <p:sp>
        <p:nvSpPr>
          <p:cNvPr id="20" name="cdtText Box 101 Id20"/>
          <p:cNvSpPr txBox="1">
            <a:spLocks noChangeArrowheads="1"/>
          </p:cNvSpPr>
          <p:nvPr>
            <p:custDataLst>
              <p:tags r:id="rId34"/>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cxnSp>
        <p:nvCxnSpPr>
          <p:cNvPr id="7" name="cdtMasterTags_CL1 Id7"/>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cdtMasterTags_CL2 Id9"/>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cdtMasterTags_CL3 Id11"/>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cdtMasterTags_CL4 Id12"/>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cdtMasterTags_CL5 Id13"/>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cdtMasterTags_CL6 Id14"/>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userDrawn="1">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userDrawn="1">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userDrawn="1">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userDrawn="1">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userDrawn="1">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userDrawn="1">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userDrawn="1">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userDrawn="1">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userDrawn="1">
            <p:custDataLst>
              <p:tags r:id="rId5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feld 33"/>
          <p:cNvSpPr txBox="1"/>
          <p:nvPr userDrawn="1"/>
        </p:nvSpPr>
        <p:spPr>
          <a:xfrm>
            <a:off x="9197433" y="6371744"/>
            <a:ext cx="2518317" cy="156133"/>
          </a:xfrm>
          <a:prstGeom prst="rect">
            <a:avLst/>
          </a:prstGeom>
          <a:noFill/>
        </p:spPr>
        <p:txBody>
          <a:bodyPr wrap="none" lIns="0" tIns="0" rIns="0" bIns="0" rtlCol="0">
            <a:spAutoFit/>
          </a:bodyPr>
          <a:lstStyle/>
          <a:p>
            <a:pPr algn="r">
              <a:lnSpc>
                <a:spcPct val="110000"/>
              </a:lnSpc>
              <a:spcBef>
                <a:spcPts val="0"/>
              </a:spcBef>
            </a:pPr>
            <a:r>
              <a:rPr lang="de-DE" sz="1000" b="1" kern="1200" dirty="0" smtClean="0">
                <a:solidFill>
                  <a:srgbClr val="879BAA"/>
                </a:solidFill>
                <a:latin typeface="Arial" pitchFamily="34" charset="0"/>
                <a:ea typeface="ＭＳ Ｐゴシック" charset="-128"/>
                <a:cs typeface="+mn-cs"/>
              </a:rPr>
              <a:t>PCS7_HS-Lehrunterlagen_P03_R1304_de</a:t>
            </a:r>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 id="2147484121" r:id="rId20"/>
    <p:sldLayoutId id="2147484122" r:id="rId21"/>
    <p:sldLayoutId id="2147484123" r:id="rId22"/>
  </p:sldLayoutIdLst>
  <p:hf sldNum="0" hdr="0" ftr="0" dt="0"/>
  <p:txStyles>
    <p:titleStyle>
      <a:lvl1pPr algn="l" rtl="0" fontAlgn="base">
        <a:spcBef>
          <a:spcPct val="0"/>
        </a:spcBef>
        <a:spcAft>
          <a:spcPct val="0"/>
        </a:spcAft>
        <a:defRPr sz="2000" b="1">
          <a:solidFill>
            <a:schemeClr val="dk2"/>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hemeOverride" Target="../theme/themeOverride23.xml"/><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2.xml"/><Relationship Id="rId1" Type="http://schemas.openxmlformats.org/officeDocument/2006/relationships/themeOverride" Target="../theme/themeOverride32.xml"/><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3.xml"/><Relationship Id="rId1" Type="http://schemas.openxmlformats.org/officeDocument/2006/relationships/themeOverride" Target="../theme/themeOverride33.xml"/><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4.xml"/><Relationship Id="rId1" Type="http://schemas.openxmlformats.org/officeDocument/2006/relationships/themeOverride" Target="../theme/themeOverride34.xml"/><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5.xml"/><Relationship Id="rId1" Type="http://schemas.openxmlformats.org/officeDocument/2006/relationships/themeOverride" Target="../theme/themeOverride35.xml"/><Relationship Id="rId5" Type="http://schemas.openxmlformats.org/officeDocument/2006/relationships/image" Target="../media/image2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6.xml"/><Relationship Id="rId1" Type="http://schemas.openxmlformats.org/officeDocument/2006/relationships/themeOverride" Target="../theme/themeOverride3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7.xml"/><Relationship Id="rId1" Type="http://schemas.openxmlformats.org/officeDocument/2006/relationships/themeOverride" Target="../theme/themeOverride3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8.xml"/><Relationship Id="rId1" Type="http://schemas.openxmlformats.org/officeDocument/2006/relationships/themeOverride" Target="../theme/themeOverride38.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9.xml"/><Relationship Id="rId1" Type="http://schemas.openxmlformats.org/officeDocument/2006/relationships/themeOverride" Target="../theme/themeOverride39.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0.xml"/><Relationship Id="rId1" Type="http://schemas.openxmlformats.org/officeDocument/2006/relationships/themeOverride" Target="../theme/themeOverride40.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1.xml"/><Relationship Id="rId1" Type="http://schemas.openxmlformats.org/officeDocument/2006/relationships/themeOverride" Target="../theme/themeOverride41.xml"/><Relationship Id="rId5" Type="http://schemas.openxmlformats.org/officeDocument/2006/relationships/image" Target="../media/image2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3.xml"/><Relationship Id="rId1" Type="http://schemas.openxmlformats.org/officeDocument/2006/relationships/themeOverride" Target="../theme/themeOverride24.xml"/><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2.xml"/><Relationship Id="rId1" Type="http://schemas.openxmlformats.org/officeDocument/2006/relationships/themeOverride" Target="../theme/themeOverride42.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3.xml"/><Relationship Id="rId7" Type="http://schemas.openxmlformats.org/officeDocument/2006/relationships/oleObject" Target="../embeddings/oleObject3.bin"/><Relationship Id="rId12" Type="http://schemas.openxmlformats.org/officeDocument/2006/relationships/image" Target="../media/image25.png"/><Relationship Id="rId2" Type="http://schemas.openxmlformats.org/officeDocument/2006/relationships/vmlDrawing" Target="../drawings/vmlDrawing3.vml"/><Relationship Id="rId1" Type="http://schemas.openxmlformats.org/officeDocument/2006/relationships/themeOverride" Target="../theme/themeOverride43.xml"/><Relationship Id="rId6" Type="http://schemas.openxmlformats.org/officeDocument/2006/relationships/notesSlide" Target="../notesSlides/notesSlide21.xml"/><Relationship Id="rId11" Type="http://schemas.openxmlformats.org/officeDocument/2006/relationships/image" Target="../media/image24.png"/><Relationship Id="rId5" Type="http://schemas.openxmlformats.org/officeDocument/2006/relationships/slideLayout" Target="../slideLayouts/slideLayout10.xml"/><Relationship Id="rId10" Type="http://schemas.openxmlformats.org/officeDocument/2006/relationships/image" Target="../media/image23.png"/><Relationship Id="rId4" Type="http://schemas.openxmlformats.org/officeDocument/2006/relationships/tags" Target="../tags/tag154.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5.xml"/><Relationship Id="rId7" Type="http://schemas.openxmlformats.org/officeDocument/2006/relationships/oleObject" Target="../embeddings/oleObject4.bin"/><Relationship Id="rId12" Type="http://schemas.openxmlformats.org/officeDocument/2006/relationships/image" Target="../media/image28.png"/><Relationship Id="rId2" Type="http://schemas.openxmlformats.org/officeDocument/2006/relationships/vmlDrawing" Target="../drawings/vmlDrawing4.vml"/><Relationship Id="rId1" Type="http://schemas.openxmlformats.org/officeDocument/2006/relationships/themeOverride" Target="../theme/themeOverride44.xml"/><Relationship Id="rId6" Type="http://schemas.openxmlformats.org/officeDocument/2006/relationships/notesSlide" Target="../notesSlides/notesSlide22.xml"/><Relationship Id="rId11" Type="http://schemas.openxmlformats.org/officeDocument/2006/relationships/image" Target="../media/image27.png"/><Relationship Id="rId5" Type="http://schemas.openxmlformats.org/officeDocument/2006/relationships/slideLayout" Target="../slideLayouts/slideLayout10.xml"/><Relationship Id="rId10" Type="http://schemas.openxmlformats.org/officeDocument/2006/relationships/image" Target="../media/image26.png"/><Relationship Id="rId4" Type="http://schemas.openxmlformats.org/officeDocument/2006/relationships/tags" Target="../tags/tag156.xm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7.xml"/><Relationship Id="rId1" Type="http://schemas.openxmlformats.org/officeDocument/2006/relationships/themeOverride" Target="../theme/themeOverride4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8.xml"/><Relationship Id="rId7" Type="http://schemas.openxmlformats.org/officeDocument/2006/relationships/oleObject" Target="../embeddings/oleObject5.bin"/><Relationship Id="rId12" Type="http://schemas.openxmlformats.org/officeDocument/2006/relationships/image" Target="../media/image32.png"/><Relationship Id="rId2" Type="http://schemas.openxmlformats.org/officeDocument/2006/relationships/vmlDrawing" Target="../drawings/vmlDrawing5.vml"/><Relationship Id="rId1" Type="http://schemas.openxmlformats.org/officeDocument/2006/relationships/themeOverride" Target="../theme/themeOverride46.xml"/><Relationship Id="rId6" Type="http://schemas.openxmlformats.org/officeDocument/2006/relationships/notesSlide" Target="../notesSlides/notesSlide24.xml"/><Relationship Id="rId11" Type="http://schemas.openxmlformats.org/officeDocument/2006/relationships/image" Target="../media/image31.png"/><Relationship Id="rId5" Type="http://schemas.openxmlformats.org/officeDocument/2006/relationships/slideLayout" Target="../slideLayouts/slideLayout10.xml"/><Relationship Id="rId10" Type="http://schemas.openxmlformats.org/officeDocument/2006/relationships/image" Target="../media/image30.png"/><Relationship Id="rId4" Type="http://schemas.openxmlformats.org/officeDocument/2006/relationships/tags" Target="../tags/tag159.xml"/><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60.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1.xml"/><Relationship Id="rId7" Type="http://schemas.openxmlformats.org/officeDocument/2006/relationships/oleObject" Target="../embeddings/oleObject6.bin"/><Relationship Id="rId2" Type="http://schemas.openxmlformats.org/officeDocument/2006/relationships/vmlDrawing" Target="../drawings/vmlDrawing6.vml"/><Relationship Id="rId1" Type="http://schemas.openxmlformats.org/officeDocument/2006/relationships/themeOverride" Target="../theme/themeOverride47.xml"/><Relationship Id="rId6" Type="http://schemas.openxmlformats.org/officeDocument/2006/relationships/notesSlide" Target="../notesSlides/notesSlide26.xml"/><Relationship Id="rId5" Type="http://schemas.openxmlformats.org/officeDocument/2006/relationships/slideLayout" Target="../slideLayouts/slideLayout10.xml"/><Relationship Id="rId4" Type="http://schemas.openxmlformats.org/officeDocument/2006/relationships/tags" Target="../tags/tag162.xml"/></Relationships>
</file>

<file path=ppt/slides/_rels/slide2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3.xml"/><Relationship Id="rId7" Type="http://schemas.openxmlformats.org/officeDocument/2006/relationships/oleObject" Target="../embeddings/oleObject7.bin"/><Relationship Id="rId2" Type="http://schemas.openxmlformats.org/officeDocument/2006/relationships/vmlDrawing" Target="../drawings/vmlDrawing7.vml"/><Relationship Id="rId1" Type="http://schemas.openxmlformats.org/officeDocument/2006/relationships/themeOverride" Target="../theme/themeOverride48.xml"/><Relationship Id="rId6" Type="http://schemas.openxmlformats.org/officeDocument/2006/relationships/notesSlide" Target="../notesSlides/notesSlide27.xml"/><Relationship Id="rId5" Type="http://schemas.openxmlformats.org/officeDocument/2006/relationships/slideLayout" Target="../slideLayouts/slideLayout10.xml"/><Relationship Id="rId4" Type="http://schemas.openxmlformats.org/officeDocument/2006/relationships/tags" Target="../tags/tag16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5.xml"/><Relationship Id="rId1" Type="http://schemas.openxmlformats.org/officeDocument/2006/relationships/themeOverride" Target="../theme/themeOverride49.xml"/><Relationship Id="rId5" Type="http://schemas.openxmlformats.org/officeDocument/2006/relationships/image" Target="../media/image3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6.xml"/><Relationship Id="rId7" Type="http://schemas.openxmlformats.org/officeDocument/2006/relationships/oleObject" Target="../embeddings/oleObject8.bin"/><Relationship Id="rId12" Type="http://schemas.openxmlformats.org/officeDocument/2006/relationships/image" Target="../media/image38.png"/><Relationship Id="rId2" Type="http://schemas.openxmlformats.org/officeDocument/2006/relationships/vmlDrawing" Target="../drawings/vmlDrawing8.vml"/><Relationship Id="rId1" Type="http://schemas.openxmlformats.org/officeDocument/2006/relationships/themeOverride" Target="../theme/themeOverride50.xml"/><Relationship Id="rId6" Type="http://schemas.openxmlformats.org/officeDocument/2006/relationships/notesSlide" Target="../notesSlides/notesSlide29.xml"/><Relationship Id="rId11" Type="http://schemas.openxmlformats.org/officeDocument/2006/relationships/image" Target="../media/image37.jpg"/><Relationship Id="rId5" Type="http://schemas.openxmlformats.org/officeDocument/2006/relationships/slideLayout" Target="../slideLayouts/slideLayout10.xml"/><Relationship Id="rId10" Type="http://schemas.openxmlformats.org/officeDocument/2006/relationships/image" Target="../media/image36.jpg"/><Relationship Id="rId4" Type="http://schemas.openxmlformats.org/officeDocument/2006/relationships/tags" Target="../tags/tag167.xml"/><Relationship Id="rId9" Type="http://schemas.openxmlformats.org/officeDocument/2006/relationships/image" Target="../media/image35.jpg"/></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34.xml"/><Relationship Id="rId7" Type="http://schemas.openxmlformats.org/officeDocument/2006/relationships/oleObject" Target="../embeddings/oleObject2.bin"/><Relationship Id="rId2" Type="http://schemas.openxmlformats.org/officeDocument/2006/relationships/vmlDrawing" Target="../drawings/vmlDrawing2.vml"/><Relationship Id="rId1" Type="http://schemas.openxmlformats.org/officeDocument/2006/relationships/themeOverride" Target="../theme/themeOverride25.xml"/><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tags" Target="../tags/tag13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8.xml"/><Relationship Id="rId1" Type="http://schemas.openxmlformats.org/officeDocument/2006/relationships/themeOverride" Target="../theme/themeOverride51.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9.xml"/><Relationship Id="rId1" Type="http://schemas.openxmlformats.org/officeDocument/2006/relationships/themeOverride" Target="../theme/themeOverride52.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0.xml"/><Relationship Id="rId1" Type="http://schemas.openxmlformats.org/officeDocument/2006/relationships/themeOverride" Target="../theme/themeOverride53.xml"/><Relationship Id="rId6" Type="http://schemas.openxmlformats.org/officeDocument/2006/relationships/image" Target="../media/image39.png"/><Relationship Id="rId5" Type="http://schemas.openxmlformats.org/officeDocument/2006/relationships/hyperlink" Target="http://www.siemens.de/sce" TargetMode="Externa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6.xml"/><Relationship Id="rId1" Type="http://schemas.openxmlformats.org/officeDocument/2006/relationships/themeOverride" Target="../theme/themeOverride2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3.png"/><Relationship Id="rId2" Type="http://schemas.openxmlformats.org/officeDocument/2006/relationships/tags" Target="../tags/tag137.xml"/><Relationship Id="rId1" Type="http://schemas.openxmlformats.org/officeDocument/2006/relationships/themeOverride" Target="../theme/themeOverride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8.xml"/><Relationship Id="rId1" Type="http://schemas.openxmlformats.org/officeDocument/2006/relationships/themeOverride" Target="../theme/themeOverride28.xml"/><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39.xml"/><Relationship Id="rId1" Type="http://schemas.openxmlformats.org/officeDocument/2006/relationships/themeOverride" Target="../theme/themeOverride29.xml"/><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0.xml"/><Relationship Id="rId1" Type="http://schemas.openxmlformats.org/officeDocument/2006/relationships/themeOverride" Target="../theme/themeOverride30.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1.xml"/><Relationship Id="rId1" Type="http://schemas.openxmlformats.org/officeDocument/2006/relationships/themeOverride" Target="../theme/themeOverride31.xml"/><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2"/>
          <p:cNvSpPr>
            <a:spLocks noGrp="1"/>
          </p:cNvSpPr>
          <p:nvPr>
            <p:ph type="ctrTitle"/>
          </p:nvPr>
        </p:nvSpPr>
        <p:spPr>
          <a:xfrm>
            <a:off x="338137" y="3733205"/>
            <a:ext cx="11860212" cy="1424012"/>
          </a:xfrm>
        </p:spPr>
        <p:txBody>
          <a:bodyPr/>
          <a:lstStyle/>
          <a:p>
            <a:r>
              <a:rPr lang="de-DE" sz="3800" noProof="1" smtClean="0"/>
              <a:t>Hochschul-Lehrunterlagen </a:t>
            </a:r>
            <a:br>
              <a:rPr lang="de-DE" sz="3800" noProof="1" smtClean="0"/>
            </a:br>
            <a:r>
              <a:rPr lang="de-DE" sz="3800" noProof="1" smtClean="0"/>
              <a:t>für SIMATIC PCS 7</a:t>
            </a:r>
            <a:endParaRPr lang="de-DE" sz="3800" noProof="1"/>
          </a:p>
        </p:txBody>
      </p:sp>
      <p:sp>
        <p:nvSpPr>
          <p:cNvPr id="11266" name="Untertitel 1"/>
          <p:cNvSpPr>
            <a:spLocks noGrp="1"/>
          </p:cNvSpPr>
          <p:nvPr>
            <p:ph type="subTitle" idx="1"/>
          </p:nvPr>
        </p:nvSpPr>
        <p:spPr>
          <a:xfrm>
            <a:off x="338137" y="5157216"/>
            <a:ext cx="11860212" cy="393082"/>
          </a:xfrm>
        </p:spPr>
        <p:txBody>
          <a:bodyPr/>
          <a:lstStyle/>
          <a:p>
            <a:r>
              <a:rPr lang="de-DE" noProof="1"/>
              <a:t>Siemens Automation Cooperates with </a:t>
            </a:r>
            <a:r>
              <a:rPr lang="de-DE" noProof="1" smtClean="0"/>
              <a:t>Education | 09/2015</a:t>
            </a:r>
            <a:endParaRPr lang="de-DE" dirty="0" smtClean="0"/>
          </a:p>
        </p:txBody>
      </p:sp>
      <p:pic>
        <p:nvPicPr>
          <p:cNvPr id="5" name="Picture 5" descr="Unbenannt-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90668" y="4229874"/>
            <a:ext cx="1582012" cy="77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8"/>
          <p:cNvSpPr>
            <a:spLocks noGrp="1" noChangeArrowheads="1"/>
          </p:cNvSpPr>
          <p:nvPr>
            <p:ph type="title"/>
          </p:nvPr>
        </p:nvSpPr>
        <p:spPr/>
        <p:txBody>
          <a:bodyPr/>
          <a:lstStyle/>
          <a:p>
            <a:r>
              <a:rPr lang="de-DE" dirty="0" smtClean="0"/>
              <a:t>PCS 7 Lehrunterlagen </a:t>
            </a:r>
            <a:br>
              <a:rPr lang="de-DE" dirty="0" smtClean="0"/>
            </a:br>
            <a:r>
              <a:rPr lang="de-DE" b="0" dirty="0" smtClean="0"/>
              <a:t>Modul 1 P01-07 Massenbearbeitung</a:t>
            </a:r>
          </a:p>
        </p:txBody>
      </p:sp>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dirty="0" smtClean="0"/>
              <a:t>Ähnlicher Einzelsteuereinheiten</a:t>
            </a:r>
          </a:p>
          <a:p>
            <a:pPr lvl="2">
              <a:spcBef>
                <a:spcPts val="600"/>
              </a:spcBef>
            </a:pPr>
            <a:r>
              <a:rPr lang="de-DE" sz="1600" dirty="0" smtClean="0"/>
              <a:t>Pumpen</a:t>
            </a:r>
          </a:p>
          <a:p>
            <a:pPr lvl="3">
              <a:spcBef>
                <a:spcPts val="600"/>
              </a:spcBef>
            </a:pPr>
            <a:r>
              <a:rPr lang="de-DE" sz="1600" dirty="0" smtClean="0"/>
              <a:t>A1T1P001 .. A1T1P003</a:t>
            </a:r>
          </a:p>
          <a:p>
            <a:pPr lvl="3">
              <a:spcBef>
                <a:spcPts val="600"/>
              </a:spcBef>
            </a:pPr>
            <a:r>
              <a:rPr lang="de-DE" sz="1600" dirty="0" smtClean="0"/>
              <a:t>A1T2P001 und A1T2P002</a:t>
            </a:r>
          </a:p>
          <a:p>
            <a:pPr lvl="2">
              <a:spcBef>
                <a:spcPts val="600"/>
              </a:spcBef>
            </a:pPr>
            <a:r>
              <a:rPr lang="de-DE" sz="1600" dirty="0" smtClean="0"/>
              <a:t>Ventile</a:t>
            </a:r>
          </a:p>
          <a:p>
            <a:pPr lvl="3">
              <a:spcBef>
                <a:spcPts val="600"/>
              </a:spcBef>
            </a:pPr>
            <a:r>
              <a:rPr lang="de-DE" sz="1600" dirty="0" smtClean="0"/>
              <a:t>A1T1V001 .. A1T1V006</a:t>
            </a:r>
          </a:p>
          <a:p>
            <a:pPr lvl="3">
              <a:spcBef>
                <a:spcPts val="600"/>
              </a:spcBef>
            </a:pPr>
            <a:r>
              <a:rPr lang="de-DE" sz="1600" dirty="0" smtClean="0"/>
              <a:t>...</a:t>
            </a:r>
          </a:p>
          <a:p>
            <a:pPr lvl="1">
              <a:spcBef>
                <a:spcPts val="600"/>
              </a:spcBef>
            </a:pPr>
            <a:r>
              <a:rPr lang="de-DE" sz="1600" dirty="0" smtClean="0"/>
              <a:t>Ähnlicher technischer Einrichtungen</a:t>
            </a:r>
          </a:p>
          <a:p>
            <a:pPr lvl="2">
              <a:spcBef>
                <a:spcPts val="600"/>
              </a:spcBef>
            </a:pPr>
            <a:r>
              <a:rPr lang="de-DE" sz="1600" dirty="0" smtClean="0"/>
              <a:t>Behälter</a:t>
            </a:r>
          </a:p>
          <a:p>
            <a:pPr lvl="3">
              <a:spcBef>
                <a:spcPts val="600"/>
              </a:spcBef>
            </a:pPr>
            <a:r>
              <a:rPr lang="de-DE" sz="1600" dirty="0" smtClean="0"/>
              <a:t>A1T1B001, A1T1B002 und A1T1B003</a:t>
            </a:r>
          </a:p>
          <a:p>
            <a:pPr lvl="3">
              <a:spcBef>
                <a:spcPts val="600"/>
              </a:spcBef>
            </a:pPr>
            <a:r>
              <a:rPr lang="de-DE" sz="1600" dirty="0" smtClean="0"/>
              <a:t>A1T2R001 und A1T2R002</a:t>
            </a:r>
          </a:p>
          <a:p>
            <a:pPr lvl="3">
              <a:spcBef>
                <a:spcPts val="600"/>
              </a:spcBef>
            </a:pPr>
            <a:r>
              <a:rPr lang="de-DE" sz="1600" dirty="0" smtClean="0"/>
              <a:t>A1T3B001 und A1T3B002</a:t>
            </a:r>
          </a:p>
          <a:p>
            <a:pPr>
              <a:spcBef>
                <a:spcPts val="600"/>
              </a:spcBef>
            </a:pPr>
            <a:endParaRPr lang="de-DE" sz="1600" dirty="0"/>
          </a:p>
        </p:txBody>
      </p:sp>
      <p:sp>
        <p:nvSpPr>
          <p:cNvPr id="1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Messstellentyp und Musterlösung der Laboranlage</a:t>
            </a:r>
          </a:p>
        </p:txBody>
      </p:sp>
      <p:grpSp>
        <p:nvGrpSpPr>
          <p:cNvPr id="16" name="Gruppieren 15"/>
          <p:cNvGrpSpPr/>
          <p:nvPr/>
        </p:nvGrpSpPr>
        <p:grpSpPr>
          <a:xfrm>
            <a:off x="4370388" y="1907624"/>
            <a:ext cx="7323910" cy="2858519"/>
            <a:chOff x="2778584" y="2686050"/>
            <a:chExt cx="8915714" cy="3479800"/>
          </a:xfrm>
        </p:grpSpPr>
        <p:pic>
          <p:nvPicPr>
            <p:cNvPr id="18" name="Grafik 18" descr="P02-03_fig1.bmp"/>
            <p:cNvPicPr>
              <a:picLocks noChangeAspect="1"/>
            </p:cNvPicPr>
            <p:nvPr/>
          </p:nvPicPr>
          <p:blipFill rotWithShape="1">
            <a:blip r:embed="rId5">
              <a:extLst>
                <a:ext uri="{28A0092B-C50C-407E-A947-70E740481C1C}">
                  <a14:useLocalDpi xmlns:a14="http://schemas.microsoft.com/office/drawing/2010/main" val="0"/>
                </a:ext>
              </a:extLst>
            </a:blip>
            <a:srcRect l="5133" t="11486" r="752"/>
            <a:stretch/>
          </p:blipFill>
          <p:spPr bwMode="auto">
            <a:xfrm>
              <a:off x="3404810" y="3059113"/>
              <a:ext cx="8289488"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hteck 18"/>
            <p:cNvSpPr/>
            <p:nvPr/>
          </p:nvSpPr>
          <p:spPr bwMode="auto">
            <a:xfrm>
              <a:off x="2778588" y="2686050"/>
              <a:ext cx="8915710" cy="25379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sp>
          <p:nvSpPr>
            <p:cNvPr id="20" name="Textfeld 19"/>
            <p:cNvSpPr txBox="1"/>
            <p:nvPr/>
          </p:nvSpPr>
          <p:spPr>
            <a:xfrm>
              <a:off x="3007701" y="2743245"/>
              <a:ext cx="367088" cy="169277"/>
            </a:xfrm>
            <a:prstGeom prst="rect">
              <a:avLst/>
            </a:prstGeom>
            <a:noFill/>
          </p:spPr>
          <p:txBody>
            <a:bodyPr wrap="none" lIns="0" tIns="0" rIns="0" bIns="0" rtlCol="0">
              <a:spAutoFit/>
            </a:bodyPr>
            <a:lstStyle/>
            <a:p>
              <a:pPr algn="l">
                <a:lnSpc>
                  <a:spcPct val="110000"/>
                </a:lnSpc>
                <a:spcBef>
                  <a:spcPts val="0"/>
                </a:spcBef>
              </a:pPr>
              <a:r>
                <a:rPr lang="de-DE" sz="1000" dirty="0" smtClean="0">
                  <a:solidFill>
                    <a:schemeClr val="tx1"/>
                  </a:solidFill>
                </a:rPr>
                <a:t>Ebene</a:t>
              </a:r>
            </a:p>
          </p:txBody>
        </p:sp>
        <p:sp>
          <p:nvSpPr>
            <p:cNvPr id="21" name="Textfeld 20"/>
            <p:cNvSpPr txBox="1"/>
            <p:nvPr/>
          </p:nvSpPr>
          <p:spPr>
            <a:xfrm>
              <a:off x="3596968" y="2743245"/>
              <a:ext cx="1250343" cy="156133"/>
            </a:xfrm>
            <a:prstGeom prst="rect">
              <a:avLst/>
            </a:prstGeom>
            <a:noFill/>
          </p:spPr>
          <p:txBody>
            <a:bodyPr wrap="none" lIns="0" tIns="0" rIns="0" bIns="0" rtlCol="0">
              <a:spAutoFit/>
            </a:bodyPr>
            <a:lstStyle/>
            <a:p>
              <a:pPr algn="ctr">
                <a:lnSpc>
                  <a:spcPct val="110000"/>
                </a:lnSpc>
                <a:spcBef>
                  <a:spcPts val="0"/>
                </a:spcBef>
              </a:pPr>
              <a:r>
                <a:rPr lang="de-DE" sz="1000" dirty="0" smtClean="0">
                  <a:solidFill>
                    <a:schemeClr val="tx1"/>
                  </a:solidFill>
                </a:rPr>
                <a:t>Physikalisches Modell</a:t>
              </a:r>
            </a:p>
          </p:txBody>
        </p:sp>
        <p:sp>
          <p:nvSpPr>
            <p:cNvPr id="22" name="Textfeld 21"/>
            <p:cNvSpPr txBox="1"/>
            <p:nvPr/>
          </p:nvSpPr>
          <p:spPr>
            <a:xfrm>
              <a:off x="6798567" y="2743245"/>
              <a:ext cx="864019" cy="156133"/>
            </a:xfrm>
            <a:prstGeom prst="rect">
              <a:avLst/>
            </a:prstGeom>
            <a:noFill/>
          </p:spPr>
          <p:txBody>
            <a:bodyPr wrap="none" lIns="0" tIns="0" rIns="0" bIns="0" rtlCol="0">
              <a:spAutoFit/>
            </a:bodyPr>
            <a:lstStyle/>
            <a:p>
              <a:pPr algn="ctr">
                <a:lnSpc>
                  <a:spcPct val="110000"/>
                </a:lnSpc>
                <a:spcBef>
                  <a:spcPts val="0"/>
                </a:spcBef>
              </a:pPr>
              <a:r>
                <a:rPr lang="de-DE" sz="1000" dirty="0" smtClean="0">
                  <a:solidFill>
                    <a:schemeClr val="tx1"/>
                  </a:solidFill>
                </a:rPr>
                <a:t>Verriegelungen</a:t>
              </a:r>
            </a:p>
          </p:txBody>
        </p:sp>
        <p:sp>
          <p:nvSpPr>
            <p:cNvPr id="23" name="Textfeld 22"/>
            <p:cNvSpPr txBox="1"/>
            <p:nvPr/>
          </p:nvSpPr>
          <p:spPr>
            <a:xfrm>
              <a:off x="9332623" y="2743245"/>
              <a:ext cx="689291" cy="156133"/>
            </a:xfrm>
            <a:prstGeom prst="rect">
              <a:avLst/>
            </a:prstGeom>
            <a:noFill/>
          </p:spPr>
          <p:txBody>
            <a:bodyPr wrap="none" lIns="0" tIns="0" rIns="0" bIns="0" rtlCol="0">
              <a:spAutoFit/>
            </a:bodyPr>
            <a:lstStyle/>
            <a:p>
              <a:pPr algn="ctr">
                <a:lnSpc>
                  <a:spcPct val="110000"/>
                </a:lnSpc>
                <a:spcBef>
                  <a:spcPts val="0"/>
                </a:spcBef>
              </a:pPr>
              <a:r>
                <a:rPr lang="de-DE" sz="1000" dirty="0" smtClean="0">
                  <a:solidFill>
                    <a:schemeClr val="tx1"/>
                  </a:solidFill>
                </a:rPr>
                <a:t>Alarmierung</a:t>
              </a:r>
            </a:p>
          </p:txBody>
        </p:sp>
        <p:sp>
          <p:nvSpPr>
            <p:cNvPr id="24" name="Rechteck 23"/>
            <p:cNvSpPr/>
            <p:nvPr/>
          </p:nvSpPr>
          <p:spPr bwMode="auto">
            <a:xfrm>
              <a:off x="2778588" y="2939845"/>
              <a:ext cx="8915710" cy="11926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sp>
          <p:nvSpPr>
            <p:cNvPr id="25" name="Textfeld 24"/>
            <p:cNvSpPr txBox="1"/>
            <p:nvPr/>
          </p:nvSpPr>
          <p:spPr>
            <a:xfrm rot="16200000">
              <a:off x="2730184" y="5221349"/>
              <a:ext cx="723025"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smtClean="0">
                  <a:solidFill>
                    <a:schemeClr val="tx1"/>
                  </a:solidFill>
                </a:rPr>
                <a:t>Einzel-</a:t>
              </a:r>
              <a:br>
                <a:rPr lang="de-DE" sz="1000" dirty="0" smtClean="0">
                  <a:solidFill>
                    <a:schemeClr val="tx1"/>
                  </a:solidFill>
                </a:rPr>
              </a:br>
              <a:r>
                <a:rPr lang="de-DE" sz="1000" dirty="0" smtClean="0">
                  <a:solidFill>
                    <a:schemeClr val="tx1"/>
                  </a:solidFill>
                </a:rPr>
                <a:t>steuer-</a:t>
              </a:r>
              <a:br>
                <a:rPr lang="de-DE" sz="1000" dirty="0" smtClean="0">
                  <a:solidFill>
                    <a:schemeClr val="tx1"/>
                  </a:solidFill>
                </a:rPr>
              </a:br>
              <a:r>
                <a:rPr lang="de-DE" sz="1000" dirty="0" err="1" smtClean="0">
                  <a:solidFill>
                    <a:schemeClr val="tx1"/>
                  </a:solidFill>
                </a:rPr>
                <a:t>einheit</a:t>
              </a:r>
              <a:endParaRPr lang="de-DE" sz="1000" dirty="0" smtClean="0">
                <a:solidFill>
                  <a:schemeClr val="tx1"/>
                </a:solidFill>
              </a:endParaRPr>
            </a:p>
          </p:txBody>
        </p:sp>
        <p:sp>
          <p:nvSpPr>
            <p:cNvPr id="26" name="Textfeld 25"/>
            <p:cNvSpPr txBox="1"/>
            <p:nvPr/>
          </p:nvSpPr>
          <p:spPr>
            <a:xfrm rot="16200000">
              <a:off x="2742257" y="4510394"/>
              <a:ext cx="698880"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smtClean="0">
                  <a:solidFill>
                    <a:schemeClr val="tx1"/>
                  </a:solidFill>
                </a:rPr>
                <a:t>Technische</a:t>
              </a:r>
              <a:br>
                <a:rPr lang="de-DE" sz="1000" dirty="0" smtClean="0">
                  <a:solidFill>
                    <a:schemeClr val="tx1"/>
                  </a:solidFill>
                </a:rPr>
              </a:br>
              <a:r>
                <a:rPr lang="de-DE" sz="1000" dirty="0" smtClean="0">
                  <a:solidFill>
                    <a:schemeClr val="tx1"/>
                  </a:solidFill>
                </a:rPr>
                <a:t>Einrichtung</a:t>
              </a:r>
            </a:p>
          </p:txBody>
        </p:sp>
        <p:sp>
          <p:nvSpPr>
            <p:cNvPr id="27" name="Textfeld 26"/>
            <p:cNvSpPr txBox="1"/>
            <p:nvPr/>
          </p:nvSpPr>
          <p:spPr>
            <a:xfrm rot="16200000">
              <a:off x="2735902" y="3805156"/>
              <a:ext cx="711594"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smtClean="0">
                  <a:solidFill>
                    <a:schemeClr val="tx1"/>
                  </a:solidFill>
                </a:rPr>
                <a:t>Teilanlage</a:t>
              </a:r>
            </a:p>
          </p:txBody>
        </p:sp>
        <p:sp>
          <p:nvSpPr>
            <p:cNvPr id="28" name="Textfeld 27"/>
            <p:cNvSpPr txBox="1"/>
            <p:nvPr/>
          </p:nvSpPr>
          <p:spPr>
            <a:xfrm rot="16200000">
              <a:off x="2740022" y="3097678"/>
              <a:ext cx="703358"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smtClean="0">
                  <a:solidFill>
                    <a:schemeClr val="tx1"/>
                  </a:solidFill>
                </a:rPr>
                <a:t>Anlage</a:t>
              </a:r>
            </a:p>
          </p:txBody>
        </p:sp>
        <p:sp>
          <p:nvSpPr>
            <p:cNvPr id="29" name="Rechteck 28"/>
            <p:cNvSpPr/>
            <p:nvPr/>
          </p:nvSpPr>
          <p:spPr bwMode="auto">
            <a:xfrm>
              <a:off x="2778588" y="2686050"/>
              <a:ext cx="8915710" cy="3209925"/>
            </a:xfrm>
            <a:prstGeom prst="rect">
              <a:avLst/>
            </a:prstGeom>
            <a:noFill/>
            <a:ln w="2857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sp>
          <p:nvSpPr>
            <p:cNvPr id="30" name="Oval 11"/>
            <p:cNvSpPr>
              <a:spLocks noChangeArrowheads="1"/>
            </p:cNvSpPr>
            <p:nvPr/>
          </p:nvSpPr>
          <p:spPr bwMode="auto">
            <a:xfrm>
              <a:off x="5614838" y="3059113"/>
              <a:ext cx="5385486" cy="1503362"/>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de-DE">
                <a:solidFill>
                  <a:schemeClr val="dk1"/>
                </a:solidFill>
              </a:endParaRPr>
            </a:p>
          </p:txBody>
        </p:sp>
        <p:sp>
          <p:nvSpPr>
            <p:cNvPr id="31" name="Oval 13"/>
            <p:cNvSpPr>
              <a:spLocks noChangeArrowheads="1"/>
            </p:cNvSpPr>
            <p:nvPr/>
          </p:nvSpPr>
          <p:spPr bwMode="auto">
            <a:xfrm>
              <a:off x="5591542" y="3832225"/>
              <a:ext cx="5582439" cy="133350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de-DE">
                <a:solidFill>
                  <a:schemeClr val="dk1"/>
                </a:solidFill>
              </a:endParaRPr>
            </a:p>
          </p:txBody>
        </p:sp>
        <p:sp>
          <p:nvSpPr>
            <p:cNvPr id="32" name="Oval 14"/>
            <p:cNvSpPr>
              <a:spLocks noChangeArrowheads="1"/>
            </p:cNvSpPr>
            <p:nvPr/>
          </p:nvSpPr>
          <p:spPr bwMode="auto">
            <a:xfrm>
              <a:off x="5638133" y="5194300"/>
              <a:ext cx="5546438" cy="61595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de-DE">
                <a:solidFill>
                  <a:schemeClr val="dk1"/>
                </a:solidFill>
              </a:endParaRPr>
            </a:p>
          </p:txBody>
        </p:sp>
        <p:sp>
          <p:nvSpPr>
            <p:cNvPr id="33" name="Line 15"/>
            <p:cNvSpPr>
              <a:spLocks noChangeShapeType="1"/>
            </p:cNvSpPr>
            <p:nvPr/>
          </p:nvSpPr>
          <p:spPr bwMode="auto">
            <a:xfrm flipH="1">
              <a:off x="10032505" y="3289300"/>
              <a:ext cx="736984" cy="203200"/>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34" name="Line 16"/>
            <p:cNvSpPr>
              <a:spLocks noChangeShapeType="1"/>
            </p:cNvSpPr>
            <p:nvPr/>
          </p:nvSpPr>
          <p:spPr bwMode="auto">
            <a:xfrm flipH="1" flipV="1">
              <a:off x="10587359" y="4570414"/>
              <a:ext cx="516736" cy="509587"/>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35" name="Line 17"/>
            <p:cNvSpPr>
              <a:spLocks noChangeShapeType="1"/>
            </p:cNvSpPr>
            <p:nvPr/>
          </p:nvSpPr>
          <p:spPr bwMode="auto">
            <a:xfrm flipV="1">
              <a:off x="5638133" y="5554663"/>
              <a:ext cx="1020764" cy="379412"/>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36" name="Text Box 18"/>
            <p:cNvSpPr txBox="1">
              <a:spLocks noChangeArrowheads="1"/>
            </p:cNvSpPr>
            <p:nvPr/>
          </p:nvSpPr>
          <p:spPr bwMode="auto">
            <a:xfrm>
              <a:off x="10040976" y="3084513"/>
              <a:ext cx="1175002"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200" b="1" dirty="0" smtClean="0">
                  <a:solidFill>
                    <a:srgbClr val="EB780A"/>
                  </a:solidFill>
                </a:rPr>
                <a:t> sehr individuell</a:t>
              </a:r>
              <a:endParaRPr lang="de-DE" sz="1200" b="1" dirty="0">
                <a:solidFill>
                  <a:srgbClr val="EB780A"/>
                </a:solidFill>
              </a:endParaRPr>
            </a:p>
          </p:txBody>
        </p:sp>
        <p:sp>
          <p:nvSpPr>
            <p:cNvPr id="37" name="Text Box 19"/>
            <p:cNvSpPr txBox="1">
              <a:spLocks noChangeArrowheads="1"/>
            </p:cNvSpPr>
            <p:nvPr/>
          </p:nvSpPr>
          <p:spPr bwMode="auto">
            <a:xfrm>
              <a:off x="5245397" y="5981184"/>
              <a:ext cx="785471"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200" b="1" dirty="0" smtClean="0">
                  <a:solidFill>
                    <a:srgbClr val="EB780A"/>
                  </a:solidFill>
                </a:rPr>
                <a:t>typisierbar</a:t>
              </a:r>
              <a:endParaRPr lang="de-DE" sz="1200" b="1" dirty="0">
                <a:solidFill>
                  <a:srgbClr val="EB780A"/>
                </a:solidFill>
              </a:endParaRPr>
            </a:p>
          </p:txBody>
        </p:sp>
        <p:sp>
          <p:nvSpPr>
            <p:cNvPr id="38" name="Text Box 20"/>
            <p:cNvSpPr txBox="1">
              <a:spLocks noChangeArrowheads="1"/>
            </p:cNvSpPr>
            <p:nvPr/>
          </p:nvSpPr>
          <p:spPr bwMode="auto">
            <a:xfrm>
              <a:off x="9935979" y="5072064"/>
              <a:ext cx="1699264" cy="2248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200" b="1" dirty="0" smtClean="0">
                  <a:solidFill>
                    <a:srgbClr val="EB780A"/>
                  </a:solidFill>
                </a:rPr>
                <a:t>teilweise kopierbar</a:t>
              </a:r>
              <a:endParaRPr lang="de-DE" sz="1200" b="1" dirty="0">
                <a:solidFill>
                  <a:srgbClr val="EB780A"/>
                </a:solidFill>
              </a:endParaRPr>
            </a:p>
          </p:txBody>
        </p:sp>
      </p:grpSp>
    </p:spTree>
    <p:custDataLst>
      <p:tags r:id="rId2"/>
    </p:custDataLst>
    <p:extLst>
      <p:ext uri="{BB962C8B-B14F-4D97-AF65-F5344CB8AC3E}">
        <p14:creationId xmlns:p14="http://schemas.microsoft.com/office/powerpoint/2010/main" val="39992796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470632" y="1774825"/>
            <a:ext cx="11287709" cy="431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108000"/>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de-DE" sz="1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600" smtClean="0">
              <a:solidFill>
                <a:srgbClr val="000000"/>
              </a:solidFill>
            </a:endParaRPr>
          </a:p>
          <a:p>
            <a:pPr lvl="1" eaLnBrk="1" hangingPunct="1">
              <a:lnSpc>
                <a:spcPct val="90000"/>
              </a:lnSpc>
              <a:buFont typeface="Wingdings" pitchFamily="2" charset="2"/>
              <a:buChar char="§"/>
            </a:pPr>
            <a:endParaRPr lang="de-DE" sz="100" smtClean="0">
              <a:solidFill>
                <a:srgbClr val="000000"/>
              </a:solidFill>
            </a:endParaRPr>
          </a:p>
          <a:p>
            <a:pPr lvl="1" eaLnBrk="1" hangingPunct="1">
              <a:lnSpc>
                <a:spcPct val="90000"/>
              </a:lnSpc>
              <a:buFont typeface="Wingdings" pitchFamily="2" charset="2"/>
              <a:buChar char="§"/>
            </a:pPr>
            <a:endParaRPr lang="de-DE" sz="100"/>
          </a:p>
        </p:txBody>
      </p:sp>
      <p:pic>
        <p:nvPicPr>
          <p:cNvPr id="45059" name="Grafik 8" descr="P01-07_fig_Rezept.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48926" y="1892300"/>
            <a:ext cx="1509415" cy="432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10"/>
          <p:cNvSpPr>
            <a:spLocks noGrp="1" noChangeArrowheads="1"/>
          </p:cNvSpPr>
          <p:nvPr>
            <p:ph type="title"/>
          </p:nvPr>
        </p:nvSpPr>
        <p:spPr/>
        <p:txBody>
          <a:bodyPr/>
          <a:lstStyle/>
          <a:p>
            <a:r>
              <a:rPr lang="de-DE" dirty="0" smtClean="0"/>
              <a:t>PCS 7 Lehrunterlagen </a:t>
            </a:r>
            <a:br>
              <a:rPr lang="de-DE" dirty="0" smtClean="0"/>
            </a:br>
            <a:r>
              <a:rPr lang="de-DE" b="0" dirty="0" smtClean="0"/>
              <a:t>Modul 1 P01-08 Ablaufsteuerungen</a:t>
            </a:r>
            <a:endParaRPr lang="de-DE" b="0" dirty="0"/>
          </a:p>
        </p:txBody>
      </p:sp>
      <p:sp>
        <p:nvSpPr>
          <p:cNvPr id="2" name="Inhaltsplatzhalter 1"/>
          <p:cNvSpPr>
            <a:spLocks noGrp="1"/>
          </p:cNvSpPr>
          <p:nvPr>
            <p:ph idx="1"/>
          </p:nvPr>
        </p:nvSpPr>
        <p:spPr>
          <a:xfrm>
            <a:off x="627063" y="1892301"/>
            <a:ext cx="8208962" cy="4273549"/>
          </a:xfrm>
        </p:spPr>
        <p:txBody>
          <a:bodyPr/>
          <a:lstStyle/>
          <a:p>
            <a:pPr lvl="1">
              <a:spcBef>
                <a:spcPts val="600"/>
              </a:spcBef>
            </a:pPr>
            <a:r>
              <a:rPr lang="de-DE" sz="1600" dirty="0" smtClean="0"/>
              <a:t>Zuerst sollen 350 ml aus </a:t>
            </a:r>
            <a:r>
              <a:rPr lang="de-DE" sz="1600" dirty="0" err="1" smtClean="0"/>
              <a:t>Edukttank</a:t>
            </a:r>
            <a:r>
              <a:rPr lang="de-DE" sz="1600" dirty="0" smtClean="0"/>
              <a:t> A1.T1.B003 in Reaktor A1.T2.R001 und gleichzeitig 200 ml aus </a:t>
            </a:r>
            <a:r>
              <a:rPr lang="de-DE" sz="1600" dirty="0" err="1" smtClean="0"/>
              <a:t>Edukttank</a:t>
            </a:r>
            <a:r>
              <a:rPr lang="de-DE" sz="1600" dirty="0" smtClean="0"/>
              <a:t> A1.T1.B002 in Reaktor A1.T2.R002 abgelassen werden</a:t>
            </a:r>
          </a:p>
          <a:p>
            <a:pPr lvl="1">
              <a:spcBef>
                <a:spcPts val="600"/>
              </a:spcBef>
            </a:pPr>
            <a:r>
              <a:rPr lang="de-DE" sz="1600" dirty="0" smtClean="0"/>
              <a:t>Ist das Füllen von Reaktor A1.T2.R001 beendet, so ist die eingefüllte Flüssigkeit bei eingeschaltetem </a:t>
            </a:r>
            <a:r>
              <a:rPr lang="de-DE" sz="1600" dirty="0" err="1" smtClean="0"/>
              <a:t>Rührer</a:t>
            </a:r>
            <a:r>
              <a:rPr lang="de-DE" sz="1600" dirty="0" smtClean="0"/>
              <a:t> auf 25 °C zu erwärmen.</a:t>
            </a:r>
          </a:p>
          <a:p>
            <a:pPr lvl="1">
              <a:spcBef>
                <a:spcPts val="600"/>
              </a:spcBef>
            </a:pPr>
            <a:r>
              <a:rPr lang="de-DE" sz="1600" dirty="0" smtClean="0"/>
              <a:t>Ist das Füllen von Reaktor A1.T2.R002 beendet, so sollen 150 ml aus </a:t>
            </a:r>
            <a:r>
              <a:rPr lang="de-DE" sz="1600" dirty="0" err="1" smtClean="0"/>
              <a:t>Edukttank</a:t>
            </a:r>
            <a:r>
              <a:rPr lang="de-DE" sz="1600" dirty="0" smtClean="0"/>
              <a:t> A1.T1-B001 in Reaktor A1.T2.R002 dazu dosiert werden. Ist dies abgeschlossen, so soll 10 s später der </a:t>
            </a:r>
            <a:r>
              <a:rPr lang="de-DE" sz="1600" dirty="0" err="1" smtClean="0"/>
              <a:t>Rührer</a:t>
            </a:r>
            <a:r>
              <a:rPr lang="de-DE" sz="1600" dirty="0" smtClean="0"/>
              <a:t> des Reaktors A1.T2.R002 eingeschaltet werden.</a:t>
            </a:r>
          </a:p>
          <a:p>
            <a:pPr lvl="1">
              <a:spcBef>
                <a:spcPts val="600"/>
              </a:spcBef>
            </a:pPr>
            <a:r>
              <a:rPr lang="de-DE" sz="1600" dirty="0" smtClean="0"/>
              <a:t>Hat die Temperatur der Flüssigkeit in Reaktor A1.T2.R001 25 °C erreicht, so soll das Gemisch aus Reaktor A1.T2.R002 in Reaktor A1.T2-R001 gepumpt werden.</a:t>
            </a:r>
          </a:p>
          <a:p>
            <a:pPr lvl="1">
              <a:spcBef>
                <a:spcPts val="600"/>
              </a:spcBef>
            </a:pPr>
            <a:r>
              <a:rPr lang="de-DE" sz="1600" dirty="0" smtClean="0"/>
              <a:t>Das Gemisch im Reaktor A1.T2.R001 soll nun auf 28 °C erwärmt werden und anschließend in den Produkttank A1.T3.B001 abgelassen werden.</a:t>
            </a:r>
            <a:endParaRPr lang="de-DE" sz="1600" dirty="0"/>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Rezept der Laboranlage</a:t>
            </a:r>
          </a:p>
        </p:txBody>
      </p:sp>
    </p:spTree>
    <p:custDataLst>
      <p:tags r:id="rId2"/>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11"/>
          <p:cNvSpPr>
            <a:spLocks noGrp="1" noChangeArrowheads="1"/>
          </p:cNvSpPr>
          <p:nvPr>
            <p:ph type="title"/>
          </p:nvPr>
        </p:nvSpPr>
        <p:spPr/>
        <p:txBody>
          <a:bodyPr/>
          <a:lstStyle/>
          <a:p>
            <a:r>
              <a:rPr lang="de-DE" dirty="0" smtClean="0"/>
              <a:t>PCS 7 Lehrunterlagen </a:t>
            </a:r>
            <a:br>
              <a:rPr lang="de-DE" dirty="0" smtClean="0"/>
            </a:br>
            <a:r>
              <a:rPr lang="de-DE" b="0" dirty="0" smtClean="0"/>
              <a:t>Modul 2 P02-01 Grafikgenerierung</a:t>
            </a:r>
            <a:endParaRPr lang="de-DE" b="0" dirty="0"/>
          </a:p>
        </p:txBody>
      </p:sp>
      <p:sp>
        <p:nvSpPr>
          <p:cNvPr id="3" name="Inhaltsplatzhalter 2"/>
          <p:cNvSpPr>
            <a:spLocks noGrp="1"/>
          </p:cNvSpPr>
          <p:nvPr>
            <p:ph idx="1"/>
          </p:nvPr>
        </p:nvSpPr>
        <p:spPr>
          <a:xfrm>
            <a:off x="627063" y="1887538"/>
            <a:ext cx="8208962" cy="4278312"/>
          </a:xfrm>
        </p:spPr>
        <p:txBody>
          <a:bodyPr/>
          <a:lstStyle/>
          <a:p>
            <a:pPr lvl="1">
              <a:spcBef>
                <a:spcPts val="600"/>
              </a:spcBef>
            </a:pPr>
            <a:r>
              <a:rPr lang="de-DE" sz="1600" dirty="0" smtClean="0"/>
              <a:t>Hierarchie soll die Ebenen 1 und 2 umfassen</a:t>
            </a:r>
          </a:p>
          <a:p>
            <a:pPr lvl="1">
              <a:spcBef>
                <a:spcPts val="600"/>
              </a:spcBef>
            </a:pPr>
            <a:endParaRPr lang="de-DE" sz="1600" dirty="0" smtClean="0"/>
          </a:p>
          <a:p>
            <a:pPr lvl="1">
              <a:spcBef>
                <a:spcPts val="600"/>
              </a:spcBef>
            </a:pPr>
            <a:endParaRPr lang="de-DE" sz="1600" dirty="0" smtClean="0"/>
          </a:p>
          <a:p>
            <a:pPr lvl="1">
              <a:spcBef>
                <a:spcPts val="600"/>
              </a:spcBef>
            </a:pPr>
            <a:endParaRPr lang="de-DE" sz="1600" dirty="0" smtClean="0"/>
          </a:p>
          <a:p>
            <a:pPr lvl="1">
              <a:spcBef>
                <a:spcPts val="1800"/>
              </a:spcBef>
            </a:pPr>
            <a:r>
              <a:rPr lang="de-DE" sz="1600" dirty="0" smtClean="0"/>
              <a:t>Übersichtsbild </a:t>
            </a:r>
          </a:p>
          <a:p>
            <a:pPr lvl="2">
              <a:spcBef>
                <a:spcPts val="600"/>
              </a:spcBef>
            </a:pPr>
            <a:r>
              <a:rPr lang="de-DE" sz="1600" dirty="0" smtClean="0"/>
              <a:t>Anzeige aller Teilanlagen</a:t>
            </a:r>
          </a:p>
          <a:p>
            <a:pPr lvl="2">
              <a:spcBef>
                <a:spcPts val="600"/>
              </a:spcBef>
            </a:pPr>
            <a:r>
              <a:rPr lang="de-DE" sz="1600" dirty="0" smtClean="0"/>
              <a:t>Anzeige der wichtigsten Information</a:t>
            </a:r>
          </a:p>
          <a:p>
            <a:pPr lvl="2">
              <a:spcBef>
                <a:spcPts val="600"/>
              </a:spcBef>
            </a:pPr>
            <a:r>
              <a:rPr lang="de-DE" sz="1600" dirty="0" smtClean="0"/>
              <a:t>Abstrakt</a:t>
            </a:r>
          </a:p>
          <a:p>
            <a:pPr lvl="1">
              <a:spcBef>
                <a:spcPts val="600"/>
              </a:spcBef>
            </a:pPr>
            <a:r>
              <a:rPr lang="de-DE" sz="1600" dirty="0" smtClean="0"/>
              <a:t>Bereichsbild </a:t>
            </a:r>
          </a:p>
          <a:p>
            <a:pPr lvl="2">
              <a:spcBef>
                <a:spcPts val="600"/>
              </a:spcBef>
            </a:pPr>
            <a:r>
              <a:rPr lang="de-DE" sz="1600" dirty="0" smtClean="0"/>
              <a:t>Darstellung einer Teilanlage</a:t>
            </a:r>
          </a:p>
          <a:p>
            <a:pPr lvl="2">
              <a:spcBef>
                <a:spcPts val="600"/>
              </a:spcBef>
            </a:pPr>
            <a:r>
              <a:rPr lang="de-DE" sz="1600" dirty="0" smtClean="0"/>
              <a:t>Darstellung der Bildbausteinsymbole von Motoren und Ventilen </a:t>
            </a:r>
          </a:p>
          <a:p>
            <a:pPr lvl="2">
              <a:spcBef>
                <a:spcPts val="600"/>
              </a:spcBef>
            </a:pPr>
            <a:r>
              <a:rPr lang="de-DE" sz="1600" dirty="0" smtClean="0"/>
              <a:t>Darstellung in Anlehnung an das R&amp;I-Fließbild</a:t>
            </a:r>
          </a:p>
          <a:p>
            <a:pPr>
              <a:spcBef>
                <a:spcPts val="600"/>
              </a:spcBef>
            </a:pPr>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Grafik der Laboranlage</a:t>
            </a:r>
          </a:p>
        </p:txBody>
      </p:sp>
      <p:pic>
        <p:nvPicPr>
          <p:cNvPr id="49155" name="Grafik 7" descr="P02-01_fig_Bildhierarchie.bmp"/>
          <p:cNvPicPr>
            <a:picLocks noChangeAspect="1"/>
          </p:cNvPicPr>
          <p:nvPr/>
        </p:nvPicPr>
        <p:blipFill>
          <a:blip r:embed="rId5">
            <a:extLst>
              <a:ext uri="{28A0092B-C50C-407E-A947-70E740481C1C}">
                <a14:useLocalDpi xmlns:a14="http://schemas.microsoft.com/office/drawing/2010/main" val="0"/>
              </a:ext>
            </a:extLst>
          </a:blip>
          <a:srcRect b="4930"/>
          <a:stretch>
            <a:fillRect/>
          </a:stretch>
        </p:blipFill>
        <p:spPr bwMode="auto">
          <a:xfrm>
            <a:off x="627063" y="2195998"/>
            <a:ext cx="7164414"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2 P02-02 Alarm-Engineering</a:t>
            </a:r>
            <a:endParaRPr lang="de-DE" b="0" dirty="0"/>
          </a:p>
        </p:txBody>
      </p:sp>
      <p:sp>
        <p:nvSpPr>
          <p:cNvPr id="2" name="Inhaltsplatzhalter 1"/>
          <p:cNvSpPr>
            <a:spLocks noGrp="1"/>
          </p:cNvSpPr>
          <p:nvPr>
            <p:ph idx="1"/>
          </p:nvPr>
        </p:nvSpPr>
        <p:spPr>
          <a:xfrm>
            <a:off x="627062" y="1887538"/>
            <a:ext cx="11088687" cy="4278312"/>
          </a:xfrm>
        </p:spPr>
        <p:txBody>
          <a:bodyPr/>
          <a:lstStyle/>
          <a:p>
            <a:pPr lvl="1">
              <a:spcBef>
                <a:spcPts val="600"/>
              </a:spcBef>
            </a:pPr>
            <a:r>
              <a:rPr lang="de-DE" sz="1600" dirty="0" smtClean="0"/>
              <a:t>Überwachung des Füllstands </a:t>
            </a:r>
          </a:p>
          <a:p>
            <a:pPr lvl="1">
              <a:spcBef>
                <a:spcPts val="600"/>
              </a:spcBef>
            </a:pPr>
            <a:r>
              <a:rPr lang="de-DE" sz="1600" dirty="0" smtClean="0"/>
              <a:t>Überwachung der Temperatur</a:t>
            </a:r>
          </a:p>
          <a:p>
            <a:pPr lvl="1">
              <a:spcBef>
                <a:spcPts val="600"/>
              </a:spcBef>
            </a:pPr>
            <a:r>
              <a:rPr lang="de-DE" sz="1600" dirty="0" smtClean="0"/>
              <a:t>Nutzung des Bausteins </a:t>
            </a:r>
            <a:r>
              <a:rPr lang="de-DE" sz="1600" dirty="0" err="1" smtClean="0"/>
              <a:t>MonAnS</a:t>
            </a:r>
            <a:r>
              <a:rPr lang="de-DE" sz="1600" dirty="0" smtClean="0"/>
              <a:t> (FB 1912) aus dem Ordner Monitor der PCS 7 </a:t>
            </a:r>
            <a:r>
              <a:rPr lang="de-DE" sz="1600" dirty="0" err="1" smtClean="0"/>
              <a:t>Advanced</a:t>
            </a:r>
            <a:r>
              <a:rPr lang="de-DE" sz="1600" dirty="0" smtClean="0"/>
              <a:t> </a:t>
            </a:r>
            <a:r>
              <a:rPr lang="de-DE" sz="1600" dirty="0" err="1" smtClean="0"/>
              <a:t>Process</a:t>
            </a:r>
            <a:r>
              <a:rPr lang="de-DE" sz="1600" dirty="0" smtClean="0"/>
              <a:t> </a:t>
            </a:r>
            <a:r>
              <a:rPr lang="de-DE" sz="1600" smtClean="0"/>
              <a:t>Library V8.1</a:t>
            </a:r>
            <a:endParaRPr lang="de-DE" sz="1600" dirty="0" smtClean="0"/>
          </a:p>
          <a:p>
            <a:pPr lvl="2">
              <a:spcBef>
                <a:spcPts val="600"/>
              </a:spcBef>
            </a:pPr>
            <a:r>
              <a:rPr lang="de-DE" sz="1600" dirty="0" smtClean="0"/>
              <a:t>Überwachung eines Messwertes (Analogsignal)</a:t>
            </a:r>
          </a:p>
          <a:p>
            <a:pPr lvl="2">
              <a:spcBef>
                <a:spcPts val="600"/>
              </a:spcBef>
            </a:pPr>
            <a:r>
              <a:rPr lang="de-DE" sz="1600" dirty="0" smtClean="0"/>
              <a:t>Einstellbare Parameter</a:t>
            </a:r>
          </a:p>
          <a:p>
            <a:pPr lvl="3">
              <a:spcBef>
                <a:spcPts val="600"/>
              </a:spcBef>
            </a:pPr>
            <a:r>
              <a:rPr lang="de-DE" sz="1600" dirty="0" smtClean="0"/>
              <a:t>Warngrenze (oben/unten)</a:t>
            </a:r>
          </a:p>
          <a:p>
            <a:pPr lvl="3">
              <a:spcBef>
                <a:spcPts val="600"/>
              </a:spcBef>
            </a:pPr>
            <a:r>
              <a:rPr lang="de-DE" sz="1600" dirty="0" smtClean="0"/>
              <a:t>Alarmgrenze (oben/unten)</a:t>
            </a:r>
          </a:p>
          <a:p>
            <a:pPr lvl="1">
              <a:spcBef>
                <a:spcPts val="600"/>
              </a:spcBef>
            </a:pPr>
            <a:r>
              <a:rPr lang="de-DE" sz="1600" dirty="0" smtClean="0"/>
              <a:t>Darstellung des Bildbausteinsymbols</a:t>
            </a:r>
          </a:p>
          <a:p>
            <a:pPr lvl="2">
              <a:spcBef>
                <a:spcPts val="600"/>
              </a:spcBef>
            </a:pPr>
            <a:r>
              <a:rPr lang="de-DE" sz="1600" dirty="0" smtClean="0"/>
              <a:t>In Teilanlage T2_Reaktion</a:t>
            </a:r>
          </a:p>
          <a:p>
            <a:pPr lvl="2">
              <a:spcBef>
                <a:spcPts val="600"/>
              </a:spcBef>
            </a:pPr>
            <a:r>
              <a:rPr lang="de-DE" sz="1600" dirty="0" smtClean="0"/>
              <a:t>Platzieren und Übersetzen</a:t>
            </a:r>
          </a:p>
          <a:p>
            <a:pPr>
              <a:spcBef>
                <a:spcPts val="600"/>
              </a:spcBef>
            </a:pPr>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Alarme für die Laboranlage</a:t>
            </a:r>
          </a:p>
        </p:txBody>
      </p:sp>
      <p:pic>
        <p:nvPicPr>
          <p:cNvPr id="7" name="Grafik 6"/>
          <p:cNvPicPr>
            <a:picLocks noChangeAspect="1"/>
          </p:cNvPicPr>
          <p:nvPr/>
        </p:nvPicPr>
        <p:blipFill>
          <a:blip r:embed="rId5"/>
          <a:stretch>
            <a:fillRect/>
          </a:stretch>
        </p:blipFill>
        <p:spPr>
          <a:xfrm>
            <a:off x="8385617" y="3734852"/>
            <a:ext cx="3330134" cy="2430998"/>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8"/>
          <p:cNvSpPr>
            <a:spLocks noGrp="1" noChangeArrowheads="1"/>
          </p:cNvSpPr>
          <p:nvPr>
            <p:ph type="title"/>
          </p:nvPr>
        </p:nvSpPr>
        <p:spPr/>
        <p:txBody>
          <a:bodyPr/>
          <a:lstStyle/>
          <a:p>
            <a:r>
              <a:rPr lang="de-DE" dirty="0" smtClean="0"/>
              <a:t>PCS 7 Lehrunterlagen </a:t>
            </a:r>
            <a:br>
              <a:rPr lang="de-DE" dirty="0" smtClean="0"/>
            </a:br>
            <a:r>
              <a:rPr lang="de-DE" b="0" dirty="0" smtClean="0"/>
              <a:t>Modul 2 P02-03 Archivierung und </a:t>
            </a:r>
            <a:r>
              <a:rPr lang="de-DE" b="0" dirty="0" err="1" smtClean="0"/>
              <a:t>Trendreporting</a:t>
            </a:r>
            <a:endParaRPr lang="de-DE" b="0" dirty="0"/>
          </a:p>
        </p:txBody>
      </p:sp>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dirty="0" smtClean="0"/>
              <a:t>Archivierung auf OS-Server = Kurzzeitarchivierung</a:t>
            </a:r>
          </a:p>
          <a:p>
            <a:pPr lvl="2">
              <a:spcBef>
                <a:spcPts val="600"/>
              </a:spcBef>
            </a:pPr>
            <a:r>
              <a:rPr lang="de-DE" sz="1600" dirty="0" smtClean="0"/>
              <a:t>Prozesswerte</a:t>
            </a:r>
          </a:p>
          <a:p>
            <a:pPr lvl="3">
              <a:spcBef>
                <a:spcPts val="600"/>
              </a:spcBef>
            </a:pPr>
            <a:r>
              <a:rPr lang="de-DE" sz="1600" dirty="0" smtClean="0"/>
              <a:t>Langsamer Zyklus		Tag </a:t>
            </a:r>
            <a:r>
              <a:rPr lang="de-DE" sz="1600" dirty="0" err="1" smtClean="0"/>
              <a:t>logging</a:t>
            </a:r>
            <a:r>
              <a:rPr lang="de-DE" sz="1600" dirty="0" smtClean="0"/>
              <a:t> </a:t>
            </a:r>
            <a:r>
              <a:rPr lang="de-DE" sz="1600" dirty="0" err="1" smtClean="0"/>
              <a:t>slow</a:t>
            </a:r>
            <a:r>
              <a:rPr lang="de-DE" sz="1600" dirty="0" smtClean="0"/>
              <a:t>	</a:t>
            </a:r>
          </a:p>
          <a:p>
            <a:pPr lvl="3">
              <a:spcBef>
                <a:spcPts val="600"/>
              </a:spcBef>
            </a:pPr>
            <a:r>
              <a:rPr lang="de-DE" sz="1600" dirty="0" smtClean="0"/>
              <a:t>Schneller Zyklus		Tag </a:t>
            </a:r>
            <a:r>
              <a:rPr lang="de-DE" sz="1600" dirty="0" err="1" smtClean="0"/>
              <a:t>logging</a:t>
            </a:r>
            <a:r>
              <a:rPr lang="de-DE" sz="1600" dirty="0" smtClean="0"/>
              <a:t> fast</a:t>
            </a:r>
          </a:p>
          <a:p>
            <a:pPr lvl="2">
              <a:spcBef>
                <a:spcPts val="600"/>
              </a:spcBef>
            </a:pPr>
            <a:r>
              <a:rPr lang="de-DE" sz="1600" dirty="0" smtClean="0"/>
              <a:t>Meldungen/Ereignisse		Alarm </a:t>
            </a:r>
            <a:r>
              <a:rPr lang="de-DE" sz="1600" dirty="0" err="1" smtClean="0"/>
              <a:t>logging</a:t>
            </a:r>
            <a:endParaRPr lang="de-DE" sz="1600" dirty="0" smtClean="0"/>
          </a:p>
          <a:p>
            <a:pPr lvl="1">
              <a:spcBef>
                <a:spcPts val="600"/>
              </a:spcBef>
            </a:pPr>
            <a:endParaRPr lang="de-DE" sz="1600" dirty="0" smtClean="0"/>
          </a:p>
          <a:p>
            <a:pPr lvl="1">
              <a:spcBef>
                <a:spcPts val="600"/>
              </a:spcBef>
            </a:pPr>
            <a:r>
              <a:rPr lang="de-DE" sz="1600" dirty="0" smtClean="0"/>
              <a:t>Aufbau der Archive (Tag </a:t>
            </a:r>
            <a:r>
              <a:rPr lang="de-DE" sz="1600" dirty="0" err="1" smtClean="0"/>
              <a:t>logging</a:t>
            </a:r>
            <a:r>
              <a:rPr lang="de-DE" sz="1600" dirty="0" smtClean="0"/>
              <a:t> </a:t>
            </a:r>
            <a:r>
              <a:rPr lang="de-DE" sz="1600" dirty="0" err="1" smtClean="0"/>
              <a:t>slow</a:t>
            </a:r>
            <a:r>
              <a:rPr lang="de-DE" sz="1600" dirty="0" smtClean="0"/>
              <a:t>, Tag </a:t>
            </a:r>
            <a:r>
              <a:rPr lang="de-DE" sz="1600" dirty="0" err="1" smtClean="0"/>
              <a:t>logging</a:t>
            </a:r>
            <a:r>
              <a:rPr lang="de-DE" sz="1600" dirty="0" smtClean="0"/>
              <a:t> fast, Alarm </a:t>
            </a:r>
            <a:r>
              <a:rPr lang="de-DE" sz="1600" dirty="0" err="1" smtClean="0"/>
              <a:t>logging</a:t>
            </a:r>
            <a:r>
              <a:rPr lang="de-DE" sz="1600" dirty="0" smtClean="0"/>
              <a:t>)</a:t>
            </a:r>
          </a:p>
          <a:p>
            <a:pPr lvl="2">
              <a:spcBef>
                <a:spcPts val="600"/>
              </a:spcBef>
            </a:pPr>
            <a:r>
              <a:rPr lang="de-DE" sz="1600" dirty="0" smtClean="0"/>
              <a:t>Umlaufarchiv bestehend aus Segmenten</a:t>
            </a:r>
            <a:endParaRPr lang="de-DE" sz="1600" dirty="0"/>
          </a:p>
        </p:txBody>
      </p:sp>
      <p:cxnSp>
        <p:nvCxnSpPr>
          <p:cNvPr id="56325" name="Gerade Verbindung mit Pfeil 13"/>
          <p:cNvCxnSpPr>
            <a:cxnSpLocks noChangeShapeType="1"/>
          </p:cNvCxnSpPr>
          <p:nvPr/>
        </p:nvCxnSpPr>
        <p:spPr bwMode="auto">
          <a:xfrm>
            <a:off x="3118830" y="2718655"/>
            <a:ext cx="961467"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cxnSp>
        <p:nvCxnSpPr>
          <p:cNvPr id="56326" name="Gerade Verbindung mit Pfeil 13"/>
          <p:cNvCxnSpPr>
            <a:cxnSpLocks noChangeShapeType="1"/>
          </p:cNvCxnSpPr>
          <p:nvPr/>
        </p:nvCxnSpPr>
        <p:spPr bwMode="auto">
          <a:xfrm>
            <a:off x="3118830" y="3048855"/>
            <a:ext cx="961467"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cxnSp>
        <p:nvCxnSpPr>
          <p:cNvPr id="56327" name="Gerade Verbindung mit Pfeil 13"/>
          <p:cNvCxnSpPr>
            <a:cxnSpLocks noChangeShapeType="1"/>
          </p:cNvCxnSpPr>
          <p:nvPr/>
        </p:nvCxnSpPr>
        <p:spPr bwMode="auto">
          <a:xfrm>
            <a:off x="3118830" y="3394930"/>
            <a:ext cx="961467"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grpSp>
        <p:nvGrpSpPr>
          <p:cNvPr id="5" name="Gruppieren 4"/>
          <p:cNvGrpSpPr/>
          <p:nvPr/>
        </p:nvGrpSpPr>
        <p:grpSpPr>
          <a:xfrm>
            <a:off x="9202194" y="2489199"/>
            <a:ext cx="2393078" cy="1493715"/>
            <a:chOff x="9202194" y="2489200"/>
            <a:chExt cx="2393078" cy="1079500"/>
          </a:xfrm>
        </p:grpSpPr>
        <p:sp>
          <p:nvSpPr>
            <p:cNvPr id="10" name="Flussdiagramm: Magnetplattenspeicher 9"/>
            <p:cNvSpPr/>
            <p:nvPr/>
          </p:nvSpPr>
          <p:spPr bwMode="auto">
            <a:xfrm>
              <a:off x="9202194" y="2489201"/>
              <a:ext cx="912759" cy="360363"/>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wrap="none" lIns="0" tIns="36000" rIns="0" bIns="0" anchor="ctr"/>
            <a:lstStyle/>
            <a:p>
              <a:pPr algn="ctr">
                <a:defRPr/>
              </a:pPr>
              <a:r>
                <a:rPr lang="de-DE" sz="900" dirty="0">
                  <a:solidFill>
                    <a:schemeClr val="bg1"/>
                  </a:solidFill>
                </a:rPr>
                <a:t>30 Byte/Wert</a:t>
              </a:r>
            </a:p>
          </p:txBody>
        </p:sp>
        <p:sp>
          <p:nvSpPr>
            <p:cNvPr id="13" name="Flussdiagramm: Magnetplattenspeicher 12"/>
            <p:cNvSpPr/>
            <p:nvPr/>
          </p:nvSpPr>
          <p:spPr bwMode="auto">
            <a:xfrm>
              <a:off x="9202194" y="2849564"/>
              <a:ext cx="912759" cy="358775"/>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lIns="0" tIns="36000" rIns="0" bIns="180000"/>
            <a:lstStyle/>
            <a:p>
              <a:pPr algn="ctr">
                <a:defRPr/>
              </a:pPr>
              <a:r>
                <a:rPr lang="de-DE" sz="900" dirty="0">
                  <a:solidFill>
                    <a:schemeClr val="bg1"/>
                  </a:solidFill>
                </a:rPr>
                <a:t>max. 30 </a:t>
              </a:r>
              <a:r>
                <a:rPr lang="de-DE" sz="900" dirty="0" smtClean="0">
                  <a:solidFill>
                    <a:schemeClr val="bg1"/>
                  </a:solidFill>
                </a:rPr>
                <a:t/>
              </a:r>
              <a:br>
                <a:rPr lang="de-DE" sz="900" dirty="0" smtClean="0">
                  <a:solidFill>
                    <a:schemeClr val="bg1"/>
                  </a:solidFill>
                </a:rPr>
              </a:br>
              <a:r>
                <a:rPr lang="de-DE" sz="900" dirty="0" smtClean="0">
                  <a:solidFill>
                    <a:schemeClr val="bg1"/>
                  </a:solidFill>
                </a:rPr>
                <a:t>Byte/Wert</a:t>
              </a:r>
              <a:endParaRPr lang="de-DE" sz="900" dirty="0">
                <a:solidFill>
                  <a:schemeClr val="bg1"/>
                </a:solidFill>
              </a:endParaRPr>
            </a:p>
          </p:txBody>
        </p:sp>
        <p:sp>
          <p:nvSpPr>
            <p:cNvPr id="14" name="Flussdiagramm: Magnetplattenspeicher 13"/>
            <p:cNvSpPr/>
            <p:nvPr/>
          </p:nvSpPr>
          <p:spPr bwMode="auto">
            <a:xfrm>
              <a:off x="9202194" y="3208338"/>
              <a:ext cx="912759" cy="360362"/>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lIns="0" tIns="36000" rIns="0" bIns="180000"/>
            <a:lstStyle/>
            <a:p>
              <a:pPr algn="ctr">
                <a:defRPr/>
              </a:pPr>
              <a:r>
                <a:rPr lang="de-DE" sz="900" dirty="0">
                  <a:solidFill>
                    <a:schemeClr val="bg1"/>
                  </a:solidFill>
                </a:rPr>
                <a:t>200 bis 400 Byte/Meldung</a:t>
              </a:r>
            </a:p>
          </p:txBody>
        </p:sp>
        <p:sp>
          <p:nvSpPr>
            <p:cNvPr id="15" name="Plus 14"/>
            <p:cNvSpPr/>
            <p:nvPr/>
          </p:nvSpPr>
          <p:spPr bwMode="auto">
            <a:xfrm>
              <a:off x="9530449" y="2794001"/>
              <a:ext cx="247778" cy="169863"/>
            </a:xfrm>
            <a:prstGeom prst="mathPlus">
              <a:avLst/>
            </a:prstGeom>
            <a:solidFill>
              <a:srgbClr val="3366AA"/>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sz="2000">
                <a:solidFill>
                  <a:schemeClr val="bg1"/>
                </a:solidFill>
              </a:endParaRPr>
            </a:p>
          </p:txBody>
        </p:sp>
        <p:sp>
          <p:nvSpPr>
            <p:cNvPr id="16" name="Plus 15"/>
            <p:cNvSpPr/>
            <p:nvPr/>
          </p:nvSpPr>
          <p:spPr bwMode="auto">
            <a:xfrm>
              <a:off x="9530449" y="3175000"/>
              <a:ext cx="247778" cy="169863"/>
            </a:xfrm>
            <a:prstGeom prst="mathPlus">
              <a:avLst/>
            </a:prstGeom>
            <a:solidFill>
              <a:srgbClr val="3366AA"/>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sz="2000">
                <a:solidFill>
                  <a:schemeClr val="bg1"/>
                </a:solidFill>
              </a:endParaRPr>
            </a:p>
          </p:txBody>
        </p:sp>
        <p:sp>
          <p:nvSpPr>
            <p:cNvPr id="17" name="Gleich 16"/>
            <p:cNvSpPr/>
            <p:nvPr/>
          </p:nvSpPr>
          <p:spPr bwMode="auto">
            <a:xfrm>
              <a:off x="10184837" y="2963864"/>
              <a:ext cx="336726" cy="179387"/>
            </a:xfrm>
            <a:prstGeom prst="mathEqual">
              <a:avLst/>
            </a:prstGeom>
            <a:solidFill>
              <a:srgbClr val="3366AA"/>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sz="2000">
                <a:solidFill>
                  <a:schemeClr val="bg1"/>
                </a:solidFill>
              </a:endParaRPr>
            </a:p>
          </p:txBody>
        </p:sp>
        <p:sp>
          <p:nvSpPr>
            <p:cNvPr id="19" name="Flussdiagramm: Magnetplattenspeicher 18"/>
            <p:cNvSpPr/>
            <p:nvPr/>
          </p:nvSpPr>
          <p:spPr bwMode="auto">
            <a:xfrm>
              <a:off x="10682514" y="2489200"/>
              <a:ext cx="912758" cy="1079500"/>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lIns="0" tIns="36000" rIns="0" bIns="0" anchor="ctr"/>
            <a:lstStyle/>
            <a:p>
              <a:pPr algn="ctr">
                <a:defRPr/>
              </a:pPr>
              <a:r>
                <a:rPr lang="de-DE" sz="900" dirty="0">
                  <a:solidFill>
                    <a:schemeClr val="bg1"/>
                  </a:solidFill>
                </a:rPr>
                <a:t>Speicherplatz auf dem OS-Server</a:t>
              </a:r>
            </a:p>
          </p:txBody>
        </p:sp>
      </p:grpSp>
      <p:sp>
        <p:nvSpPr>
          <p:cNvPr id="56335" name="Flussdiagramm: Magnetplattenspeicher 19"/>
          <p:cNvSpPr>
            <a:spLocks noChangeArrowheads="1"/>
          </p:cNvSpPr>
          <p:nvPr/>
        </p:nvSpPr>
        <p:spPr bwMode="auto">
          <a:xfrm>
            <a:off x="2808648" y="5003800"/>
            <a:ext cx="912758" cy="71438"/>
          </a:xfrm>
          <a:prstGeom prst="flowChartMagneticDisk">
            <a:avLst/>
          </a:prstGeom>
          <a:solidFill>
            <a:srgbClr val="F66E13"/>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6" name="Flussdiagramm: Magnetplattenspeicher 20"/>
          <p:cNvSpPr>
            <a:spLocks noChangeArrowheads="1"/>
          </p:cNvSpPr>
          <p:nvPr/>
        </p:nvSpPr>
        <p:spPr bwMode="auto">
          <a:xfrm>
            <a:off x="2808648" y="5111751"/>
            <a:ext cx="912758" cy="73025"/>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7" name="Flussdiagramm: Magnetplattenspeicher 21"/>
          <p:cNvSpPr>
            <a:spLocks noChangeArrowheads="1"/>
          </p:cNvSpPr>
          <p:nvPr/>
        </p:nvSpPr>
        <p:spPr bwMode="auto">
          <a:xfrm>
            <a:off x="2808648" y="5221289"/>
            <a:ext cx="912758" cy="71437"/>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8" name="Flussdiagramm: Magnetplattenspeicher 29"/>
          <p:cNvSpPr>
            <a:spLocks noChangeArrowheads="1"/>
          </p:cNvSpPr>
          <p:nvPr/>
        </p:nvSpPr>
        <p:spPr bwMode="auto">
          <a:xfrm>
            <a:off x="2808648" y="5438775"/>
            <a:ext cx="912758" cy="71438"/>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9" name="Flussdiagramm: Magnetplattenspeicher 30"/>
          <p:cNvSpPr>
            <a:spLocks noChangeArrowheads="1"/>
          </p:cNvSpPr>
          <p:nvPr/>
        </p:nvSpPr>
        <p:spPr bwMode="auto">
          <a:xfrm>
            <a:off x="2808648" y="5329239"/>
            <a:ext cx="912758" cy="73025"/>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40" name="Flussdiagramm: Magnetplattenspeicher 31"/>
          <p:cNvSpPr>
            <a:spLocks noChangeArrowheads="1"/>
          </p:cNvSpPr>
          <p:nvPr/>
        </p:nvSpPr>
        <p:spPr bwMode="auto">
          <a:xfrm>
            <a:off x="2808648" y="5546726"/>
            <a:ext cx="912758" cy="73025"/>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41" name="Flussdiagramm: Magnetplattenspeicher 32"/>
          <p:cNvSpPr>
            <a:spLocks noChangeArrowheads="1"/>
          </p:cNvSpPr>
          <p:nvPr/>
        </p:nvSpPr>
        <p:spPr bwMode="auto">
          <a:xfrm>
            <a:off x="2808648" y="5656264"/>
            <a:ext cx="912758" cy="71437"/>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cxnSp>
        <p:nvCxnSpPr>
          <p:cNvPr id="56342" name="Gerade Verbindung 35"/>
          <p:cNvCxnSpPr>
            <a:cxnSpLocks noChangeShapeType="1"/>
          </p:cNvCxnSpPr>
          <p:nvPr/>
        </p:nvCxnSpPr>
        <p:spPr bwMode="auto">
          <a:xfrm>
            <a:off x="2808648" y="5039520"/>
            <a:ext cx="0" cy="6524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6343" name="Gerade Verbindung 36"/>
          <p:cNvCxnSpPr>
            <a:cxnSpLocks noChangeShapeType="1"/>
          </p:cNvCxnSpPr>
          <p:nvPr/>
        </p:nvCxnSpPr>
        <p:spPr bwMode="auto">
          <a:xfrm>
            <a:off x="3721406" y="5039520"/>
            <a:ext cx="0" cy="6524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6344" name="Gerade Verbindung mit Pfeil 13"/>
          <p:cNvCxnSpPr>
            <a:cxnSpLocks noChangeShapeType="1"/>
          </p:cNvCxnSpPr>
          <p:nvPr/>
        </p:nvCxnSpPr>
        <p:spPr bwMode="auto">
          <a:xfrm flipH="1" flipV="1">
            <a:off x="3795530" y="5046663"/>
            <a:ext cx="720041" cy="0"/>
          </a:xfrm>
          <a:prstGeom prst="straightConnector1">
            <a:avLst/>
          </a:prstGeom>
          <a:noFill/>
          <a:ln w="28575">
            <a:solidFill>
              <a:srgbClr val="EB780A"/>
            </a:solidFill>
            <a:round/>
            <a:headEnd type="arrow" w="med" len="med"/>
            <a:tailEnd/>
          </a:ln>
          <a:extLst>
            <a:ext uri="{909E8E84-426E-40DD-AFC4-6F175D3DCCD1}">
              <a14:hiddenFill xmlns:a14="http://schemas.microsoft.com/office/drawing/2010/main">
                <a:noFill/>
              </a14:hiddenFill>
            </a:ext>
          </a:extLst>
        </p:spPr>
      </p:cxnSp>
      <p:cxnSp>
        <p:nvCxnSpPr>
          <p:cNvPr id="56345" name="Gekrümmte Verbindung 43"/>
          <p:cNvCxnSpPr>
            <a:cxnSpLocks noChangeShapeType="1"/>
          </p:cNvCxnSpPr>
          <p:nvPr/>
        </p:nvCxnSpPr>
        <p:spPr bwMode="auto">
          <a:xfrm rot="16200000" flipH="1">
            <a:off x="2914983" y="5375535"/>
            <a:ext cx="700087" cy="16942"/>
          </a:xfrm>
          <a:prstGeom prst="curvedConnector5">
            <a:avLst>
              <a:gd name="adj1" fmla="val -32653"/>
              <a:gd name="adj2" fmla="val 4493748"/>
              <a:gd name="adj3" fmla="val 132653"/>
            </a:avLst>
          </a:prstGeom>
          <a:noFill/>
          <a:ln w="127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6346" name="Geschweifte Klammer rechts 48"/>
          <p:cNvSpPr>
            <a:spLocks/>
          </p:cNvSpPr>
          <p:nvPr/>
        </p:nvSpPr>
        <p:spPr bwMode="auto">
          <a:xfrm>
            <a:off x="4221199" y="5113339"/>
            <a:ext cx="144008" cy="649287"/>
          </a:xfrm>
          <a:prstGeom prst="rightBrace">
            <a:avLst>
              <a:gd name="adj1" fmla="val 8354"/>
              <a:gd name="adj2" fmla="val 50000"/>
            </a:avLst>
          </a:prstGeom>
          <a:solidFill>
            <a:srgbClr val="FFFFFF"/>
          </a:solidFill>
          <a:ln w="9525" algn="ctr">
            <a:solidFill>
              <a:srgbClr val="003399"/>
            </a:solidFill>
            <a:round/>
            <a:headEnd/>
            <a:tailEnd/>
          </a:ln>
        </p:spPr>
        <p:txBody>
          <a:bodyPr wrap="none" lIns="0" tIns="0" rIns="0" bIns="0">
            <a:noAutofit/>
          </a:bodyPr>
          <a:lstStyle/>
          <a:p>
            <a:endParaRPr lang="de-DE">
              <a:solidFill>
                <a:schemeClr val="dk1"/>
              </a:solidFill>
            </a:endParaRPr>
          </a:p>
        </p:txBody>
      </p:sp>
      <p:sp>
        <p:nvSpPr>
          <p:cNvPr id="56347" name="Textfeld 49"/>
          <p:cNvSpPr txBox="1">
            <a:spLocks noChangeArrowheads="1"/>
          </p:cNvSpPr>
          <p:nvPr/>
        </p:nvSpPr>
        <p:spPr bwMode="auto">
          <a:xfrm>
            <a:off x="4515570" y="5308600"/>
            <a:ext cx="36595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dirty="0">
                <a:solidFill>
                  <a:srgbClr val="000000"/>
                </a:solidFill>
              </a:rPr>
              <a:t>beschriebene Segmente</a:t>
            </a:r>
          </a:p>
        </p:txBody>
      </p:sp>
      <p:sp>
        <p:nvSpPr>
          <p:cNvPr id="56348" name="Textfeld 50"/>
          <p:cNvSpPr txBox="1">
            <a:spLocks noChangeArrowheads="1"/>
          </p:cNvSpPr>
          <p:nvPr/>
        </p:nvSpPr>
        <p:spPr bwMode="auto">
          <a:xfrm>
            <a:off x="4515570" y="4884739"/>
            <a:ext cx="365950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a:solidFill>
                  <a:srgbClr val="000000"/>
                </a:solidFill>
              </a:rPr>
              <a:t>aktuelles Segment</a:t>
            </a:r>
          </a:p>
        </p:txBody>
      </p:sp>
      <p:sp>
        <p:nvSpPr>
          <p:cNvPr id="29"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Archivierung auf dem OS-Server</a:t>
            </a:r>
          </a:p>
        </p:txBody>
      </p:sp>
    </p:spTree>
    <p:custDataLst>
      <p:tags r:id="rId2"/>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8"/>
          <p:cNvSpPr>
            <a:spLocks noGrp="1" noChangeArrowheads="1"/>
          </p:cNvSpPr>
          <p:nvPr>
            <p:ph type="title"/>
          </p:nvPr>
        </p:nvSpPr>
        <p:spPr/>
        <p:txBody>
          <a:bodyPr/>
          <a:lstStyle/>
          <a:p>
            <a:r>
              <a:rPr lang="de-DE" dirty="0" smtClean="0"/>
              <a:t>PCS 7 Lehrunterlagen </a:t>
            </a:r>
            <a:br>
              <a:rPr lang="de-DE" dirty="0" smtClean="0"/>
            </a:br>
            <a:r>
              <a:rPr lang="de-DE" b="0" dirty="0" smtClean="0"/>
              <a:t>Modul 3 P03-01 Erweiterte Bediengestaltung</a:t>
            </a:r>
          </a:p>
        </p:txBody>
      </p:sp>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dirty="0" smtClean="0"/>
              <a:t>Theorie</a:t>
            </a:r>
          </a:p>
          <a:p>
            <a:pPr lvl="2">
              <a:spcBef>
                <a:spcPts val="600"/>
              </a:spcBef>
            </a:pPr>
            <a:r>
              <a:rPr lang="de-DE" sz="1600" dirty="0" smtClean="0"/>
              <a:t>Hierarchische Ebenen von Fließbildern</a:t>
            </a:r>
          </a:p>
          <a:p>
            <a:pPr lvl="2">
              <a:spcBef>
                <a:spcPts val="600"/>
              </a:spcBef>
            </a:pPr>
            <a:r>
              <a:rPr lang="de-DE" sz="1600" dirty="0" smtClean="0"/>
              <a:t>Kurven zur Erweiterung der detaillierten Darstellung</a:t>
            </a:r>
          </a:p>
          <a:p>
            <a:pPr lvl="2">
              <a:spcBef>
                <a:spcPts val="600"/>
              </a:spcBef>
            </a:pPr>
            <a:r>
              <a:rPr lang="de-DE" sz="1600" dirty="0" smtClean="0"/>
              <a:t>ActiveX Controls und Anwenderobjekte</a:t>
            </a:r>
          </a:p>
          <a:p>
            <a:pPr lvl="1">
              <a:spcBef>
                <a:spcPts val="600"/>
              </a:spcBef>
            </a:pPr>
            <a:endParaRPr lang="de-DE" sz="1600" dirty="0" smtClean="0"/>
          </a:p>
          <a:p>
            <a:pPr lvl="1">
              <a:spcBef>
                <a:spcPts val="600"/>
              </a:spcBef>
            </a:pPr>
            <a:r>
              <a:rPr lang="de-DE" sz="1600" dirty="0" smtClean="0"/>
              <a:t>Schritt-für-Schritt-Anleitung</a:t>
            </a:r>
          </a:p>
          <a:p>
            <a:pPr lvl="2">
              <a:spcBef>
                <a:spcPts val="600"/>
              </a:spcBef>
            </a:pPr>
            <a:r>
              <a:rPr lang="de-DE" sz="1600" dirty="0" smtClean="0"/>
              <a:t>Umstrukturierung der Technologischen Hierarchie</a:t>
            </a:r>
          </a:p>
          <a:p>
            <a:pPr lvl="2">
              <a:spcBef>
                <a:spcPts val="600"/>
              </a:spcBef>
            </a:pPr>
            <a:r>
              <a:rPr lang="de-DE" sz="1600" dirty="0" smtClean="0"/>
              <a:t>Erstellen von Anwenderobjekten (User </a:t>
            </a:r>
            <a:r>
              <a:rPr lang="de-DE" sz="1600" dirty="0" err="1" smtClean="0"/>
              <a:t>Defined</a:t>
            </a:r>
            <a:r>
              <a:rPr lang="de-DE" sz="1600" dirty="0" smtClean="0"/>
              <a:t> </a:t>
            </a:r>
            <a:r>
              <a:rPr lang="de-DE" sz="1600" dirty="0" err="1" smtClean="0"/>
              <a:t>Object</a:t>
            </a:r>
            <a:r>
              <a:rPr lang="de-DE" sz="1600" dirty="0" smtClean="0"/>
              <a:t> kurz: UDO)</a:t>
            </a:r>
          </a:p>
          <a:p>
            <a:pPr lvl="2">
              <a:spcBef>
                <a:spcPts val="600"/>
              </a:spcBef>
            </a:pPr>
            <a:r>
              <a:rPr lang="de-DE" sz="1600" dirty="0" smtClean="0"/>
              <a:t>Erweiterung der Detailbilder um ActiveX Controls</a:t>
            </a:r>
          </a:p>
          <a:p>
            <a:pPr>
              <a:spcBef>
                <a:spcPts val="600"/>
              </a:spcBef>
            </a:pPr>
            <a:endParaRPr lang="de-DE" sz="1600" dirty="0"/>
          </a:p>
        </p:txBody>
      </p:sp>
      <p:sp>
        <p:nvSpPr>
          <p:cNvPr id="5"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Lernziele</a:t>
            </a:r>
          </a:p>
        </p:txBody>
      </p:sp>
    </p:spTree>
    <p:custDataLst>
      <p:tags r:id="rId2"/>
    </p:custDataLst>
    <p:extLst>
      <p:ext uri="{BB962C8B-B14F-4D97-AF65-F5344CB8AC3E}">
        <p14:creationId xmlns:p14="http://schemas.microsoft.com/office/powerpoint/2010/main" val="35005871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9"/>
          <p:cNvSpPr>
            <a:spLocks noGrp="1" noChangeArrowheads="1"/>
          </p:cNvSpPr>
          <p:nvPr>
            <p:ph type="title"/>
          </p:nvPr>
        </p:nvSpPr>
        <p:spPr/>
        <p:txBody>
          <a:bodyPr/>
          <a:lstStyle/>
          <a:p>
            <a:r>
              <a:rPr lang="de-DE" dirty="0" smtClean="0"/>
              <a:t>PCS 7 Lehrunterlagen </a:t>
            </a:r>
            <a:br>
              <a:rPr lang="de-DE" dirty="0" smtClean="0"/>
            </a:br>
            <a:r>
              <a:rPr lang="de-DE" b="0" dirty="0" smtClean="0"/>
              <a:t>Modul 3 P03-01 Erweiterte Bediengestaltung</a:t>
            </a:r>
          </a:p>
        </p:txBody>
      </p:sp>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dirty="0" smtClean="0"/>
              <a:t>Ebenen von Fließbildern</a:t>
            </a:r>
          </a:p>
          <a:p>
            <a:pPr lvl="2">
              <a:spcBef>
                <a:spcPts val="600"/>
              </a:spcBef>
            </a:pPr>
            <a:r>
              <a:rPr lang="de-DE" sz="1600" dirty="0" smtClean="0"/>
              <a:t>Anlagenbild</a:t>
            </a:r>
          </a:p>
          <a:p>
            <a:pPr lvl="2">
              <a:spcBef>
                <a:spcPts val="600"/>
              </a:spcBef>
            </a:pPr>
            <a:r>
              <a:rPr lang="de-DE" sz="1600" dirty="0" smtClean="0"/>
              <a:t>Bereichsbild</a:t>
            </a:r>
          </a:p>
          <a:p>
            <a:pPr lvl="2">
              <a:spcBef>
                <a:spcPts val="600"/>
              </a:spcBef>
            </a:pPr>
            <a:r>
              <a:rPr lang="de-DE" sz="1600" dirty="0" smtClean="0"/>
              <a:t>Teilanlagenbild/Gruppenbild</a:t>
            </a:r>
          </a:p>
          <a:p>
            <a:pPr lvl="2">
              <a:spcBef>
                <a:spcPts val="600"/>
              </a:spcBef>
            </a:pPr>
            <a:r>
              <a:rPr lang="de-DE" sz="1600" dirty="0" smtClean="0"/>
              <a:t>Detailbild</a:t>
            </a:r>
          </a:p>
          <a:p>
            <a:pPr lvl="1">
              <a:spcBef>
                <a:spcPts val="600"/>
              </a:spcBef>
            </a:pPr>
            <a:endParaRPr lang="de-DE" sz="1600" dirty="0" smtClean="0"/>
          </a:p>
          <a:p>
            <a:pPr lvl="1">
              <a:spcBef>
                <a:spcPts val="600"/>
              </a:spcBef>
            </a:pPr>
            <a:r>
              <a:rPr lang="de-DE" sz="1600" dirty="0" smtClean="0"/>
              <a:t>Obere Ebenen (Anlagenbild, Bereichsbild)</a:t>
            </a:r>
          </a:p>
          <a:p>
            <a:pPr lvl="2">
              <a:spcBef>
                <a:spcPts val="600"/>
              </a:spcBef>
            </a:pPr>
            <a:r>
              <a:rPr lang="de-DE" sz="1600" dirty="0" smtClean="0"/>
              <a:t>Übersicht über den Zustand der Anlage/des Bereichs</a:t>
            </a:r>
          </a:p>
          <a:p>
            <a:pPr lvl="2">
              <a:spcBef>
                <a:spcPts val="600"/>
              </a:spcBef>
            </a:pPr>
            <a:r>
              <a:rPr lang="de-DE" sz="1600" dirty="0" smtClean="0"/>
              <a:t>Direkte Anwahl eines Bereichs möglich</a:t>
            </a:r>
          </a:p>
          <a:p>
            <a:pPr lvl="1">
              <a:spcBef>
                <a:spcPts val="600"/>
              </a:spcBef>
            </a:pPr>
            <a:r>
              <a:rPr lang="de-DE" sz="1600" dirty="0" smtClean="0"/>
              <a:t>Untere Ebenen (Teilanlagenbild/Gruppenbild, Detailbild)</a:t>
            </a:r>
          </a:p>
          <a:p>
            <a:pPr lvl="2">
              <a:spcBef>
                <a:spcPts val="600"/>
              </a:spcBef>
            </a:pPr>
            <a:r>
              <a:rPr lang="de-DE" sz="1600" dirty="0" smtClean="0"/>
              <a:t>Darstellung von Zusammenhängen und detaillierten Informationen</a:t>
            </a:r>
          </a:p>
          <a:p>
            <a:pPr lvl="2">
              <a:spcBef>
                <a:spcPts val="600"/>
              </a:spcBef>
            </a:pPr>
            <a:r>
              <a:rPr lang="de-DE" sz="1600" dirty="0" smtClean="0"/>
              <a:t>Zusätzlicher Einsatz von gefilterten Alarmlisten und angepassten Kurven</a:t>
            </a:r>
          </a:p>
          <a:p>
            <a:pPr>
              <a:spcBef>
                <a:spcPts val="600"/>
              </a:spcBef>
            </a:pPr>
            <a:endParaRPr lang="de-DE" sz="1600" dirty="0"/>
          </a:p>
        </p:txBody>
      </p:sp>
      <p:cxnSp>
        <p:nvCxnSpPr>
          <p:cNvPr id="24582" name="Gerade Verbindung mit Pfeil 13"/>
          <p:cNvCxnSpPr>
            <a:cxnSpLocks noChangeShapeType="1"/>
          </p:cNvCxnSpPr>
          <p:nvPr/>
        </p:nvCxnSpPr>
        <p:spPr bwMode="auto">
          <a:xfrm flipV="1">
            <a:off x="2453054" y="2232820"/>
            <a:ext cx="3646121" cy="32385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4583" name="Gerade Verbindung mit Pfeil 13"/>
          <p:cNvCxnSpPr>
            <a:cxnSpLocks noChangeShapeType="1"/>
          </p:cNvCxnSpPr>
          <p:nvPr/>
        </p:nvCxnSpPr>
        <p:spPr bwMode="auto">
          <a:xfrm>
            <a:off x="3543300" y="3050931"/>
            <a:ext cx="2555875" cy="375606"/>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4584" name="Gerade Verbindung mit Pfeil 13"/>
          <p:cNvCxnSpPr>
            <a:cxnSpLocks noChangeShapeType="1"/>
          </p:cNvCxnSpPr>
          <p:nvPr/>
        </p:nvCxnSpPr>
        <p:spPr bwMode="auto">
          <a:xfrm>
            <a:off x="1899138" y="3391369"/>
            <a:ext cx="4200037" cy="87290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24585" name="Geschweifte Klammer rechts 14"/>
          <p:cNvSpPr>
            <a:spLocks/>
          </p:cNvSpPr>
          <p:nvPr/>
        </p:nvSpPr>
        <p:spPr bwMode="auto">
          <a:xfrm>
            <a:off x="2157710" y="2232819"/>
            <a:ext cx="144008" cy="647700"/>
          </a:xfrm>
          <a:prstGeom prst="rightBrace">
            <a:avLst>
              <a:gd name="adj1" fmla="val 8333"/>
              <a:gd name="adj2" fmla="val 50000"/>
            </a:avLst>
          </a:prstGeom>
          <a:solidFill>
            <a:schemeClr val="bg1"/>
          </a:solidFill>
          <a:ln w="9525" algn="ctr">
            <a:solidFill>
              <a:srgbClr val="EB780A"/>
            </a:solidFill>
            <a:round/>
            <a:headEnd/>
            <a:tailEnd/>
          </a:ln>
        </p:spPr>
        <p:txBody>
          <a:bodyPr wrap="none" lIns="0" tIns="0" rIns="0" bIns="0">
            <a:noAutofit/>
          </a:bodyPr>
          <a:lstStyle/>
          <a:p>
            <a:endParaRPr lang="de-DE"/>
          </a:p>
        </p:txBody>
      </p:sp>
      <p:sp>
        <p:nvSpPr>
          <p:cNvPr id="10"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Hierarchische Ebenen von Fließbildern</a:t>
            </a:r>
          </a:p>
        </p:txBody>
      </p:sp>
      <p:sp>
        <p:nvSpPr>
          <p:cNvPr id="3" name="Rechteck 2"/>
          <p:cNvSpPr/>
          <p:nvPr/>
        </p:nvSpPr>
        <p:spPr bwMode="auto">
          <a:xfrm>
            <a:off x="6243638" y="1873380"/>
            <a:ext cx="5463965" cy="70369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Mehrzweckanlage</a:t>
            </a:r>
          </a:p>
        </p:txBody>
      </p:sp>
      <p:sp>
        <p:nvSpPr>
          <p:cNvPr id="11" name="Rechteck 10"/>
          <p:cNvSpPr/>
          <p:nvPr/>
        </p:nvSpPr>
        <p:spPr bwMode="auto">
          <a:xfrm>
            <a:off x="6243637" y="3074690"/>
            <a:ext cx="1836000" cy="70369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err="1" smtClean="0">
                <a:solidFill>
                  <a:schemeClr val="tx1"/>
                </a:solidFill>
              </a:rPr>
              <a:t>Eduktspeicher</a:t>
            </a:r>
            <a:endParaRPr lang="de-DE" sz="1400" b="1" dirty="0" smtClean="0">
              <a:solidFill>
                <a:schemeClr val="tx1"/>
              </a:solidFill>
            </a:endParaRPr>
          </a:p>
        </p:txBody>
      </p:sp>
      <p:sp>
        <p:nvSpPr>
          <p:cNvPr id="12" name="Rechteck 11"/>
          <p:cNvSpPr/>
          <p:nvPr/>
        </p:nvSpPr>
        <p:spPr bwMode="auto">
          <a:xfrm>
            <a:off x="6243637" y="4347280"/>
            <a:ext cx="576000"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Behälter</a:t>
            </a:r>
            <a:br>
              <a:rPr lang="de-DE" sz="1000" dirty="0" smtClean="0">
                <a:solidFill>
                  <a:schemeClr val="tx1"/>
                </a:solidFill>
              </a:rPr>
            </a:br>
            <a:r>
              <a:rPr lang="de-DE" sz="1000" dirty="0" smtClean="0">
                <a:solidFill>
                  <a:schemeClr val="tx1"/>
                </a:solidFill>
              </a:rPr>
              <a:t>1</a:t>
            </a:r>
          </a:p>
        </p:txBody>
      </p:sp>
      <p:sp>
        <p:nvSpPr>
          <p:cNvPr id="13" name="Rechteck 12"/>
          <p:cNvSpPr/>
          <p:nvPr/>
        </p:nvSpPr>
        <p:spPr bwMode="auto">
          <a:xfrm>
            <a:off x="6873637" y="4347280"/>
            <a:ext cx="576000"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Behälter</a:t>
            </a:r>
            <a:br>
              <a:rPr lang="de-DE" sz="1000" dirty="0" smtClean="0">
                <a:solidFill>
                  <a:schemeClr val="tx1"/>
                </a:solidFill>
              </a:rPr>
            </a:br>
            <a:r>
              <a:rPr lang="de-DE" sz="1000" dirty="0" smtClean="0">
                <a:solidFill>
                  <a:schemeClr val="tx1"/>
                </a:solidFill>
              </a:rPr>
              <a:t>2</a:t>
            </a:r>
          </a:p>
        </p:txBody>
      </p:sp>
      <p:sp>
        <p:nvSpPr>
          <p:cNvPr id="14" name="Rechteck 13"/>
          <p:cNvSpPr/>
          <p:nvPr/>
        </p:nvSpPr>
        <p:spPr bwMode="auto">
          <a:xfrm>
            <a:off x="7503637" y="4347280"/>
            <a:ext cx="576000"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Behälter</a:t>
            </a:r>
            <a:br>
              <a:rPr lang="de-DE" sz="1000" dirty="0" smtClean="0">
                <a:solidFill>
                  <a:schemeClr val="tx1"/>
                </a:solidFill>
              </a:rPr>
            </a:br>
            <a:r>
              <a:rPr lang="de-DE" sz="1000" dirty="0" smtClean="0">
                <a:solidFill>
                  <a:schemeClr val="tx1"/>
                </a:solidFill>
              </a:rPr>
              <a:t>3</a:t>
            </a:r>
          </a:p>
        </p:txBody>
      </p:sp>
      <p:sp>
        <p:nvSpPr>
          <p:cNvPr id="15" name="Rechteck 14"/>
          <p:cNvSpPr/>
          <p:nvPr/>
        </p:nvSpPr>
        <p:spPr bwMode="auto">
          <a:xfrm>
            <a:off x="9667188" y="3074690"/>
            <a:ext cx="1206000" cy="70369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Produkt-speicher</a:t>
            </a:r>
          </a:p>
        </p:txBody>
      </p:sp>
      <p:sp>
        <p:nvSpPr>
          <p:cNvPr id="16" name="Rechteck 15"/>
          <p:cNvSpPr/>
          <p:nvPr/>
        </p:nvSpPr>
        <p:spPr bwMode="auto">
          <a:xfrm>
            <a:off x="9667188" y="4347280"/>
            <a:ext cx="576000"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Behälter</a:t>
            </a:r>
            <a:br>
              <a:rPr lang="de-DE" sz="1000" dirty="0" smtClean="0">
                <a:solidFill>
                  <a:schemeClr val="tx1"/>
                </a:solidFill>
              </a:rPr>
            </a:br>
            <a:r>
              <a:rPr lang="de-DE" sz="1000" dirty="0" smtClean="0">
                <a:solidFill>
                  <a:schemeClr val="tx1"/>
                </a:solidFill>
              </a:rPr>
              <a:t>1</a:t>
            </a:r>
          </a:p>
        </p:txBody>
      </p:sp>
      <p:sp>
        <p:nvSpPr>
          <p:cNvPr id="17" name="Rechteck 16"/>
          <p:cNvSpPr/>
          <p:nvPr/>
        </p:nvSpPr>
        <p:spPr bwMode="auto">
          <a:xfrm>
            <a:off x="10297188" y="4347280"/>
            <a:ext cx="576000"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Behälter</a:t>
            </a:r>
            <a:br>
              <a:rPr lang="de-DE" sz="1000" dirty="0" smtClean="0">
                <a:solidFill>
                  <a:schemeClr val="tx1"/>
                </a:solidFill>
              </a:rPr>
            </a:br>
            <a:r>
              <a:rPr lang="de-DE" sz="1000" dirty="0" smtClean="0">
                <a:solidFill>
                  <a:schemeClr val="tx1"/>
                </a:solidFill>
              </a:rPr>
              <a:t>2</a:t>
            </a:r>
          </a:p>
        </p:txBody>
      </p:sp>
      <p:sp>
        <p:nvSpPr>
          <p:cNvPr id="18" name="Rechteck 17"/>
          <p:cNvSpPr/>
          <p:nvPr/>
        </p:nvSpPr>
        <p:spPr bwMode="auto">
          <a:xfrm>
            <a:off x="11094142" y="3074690"/>
            <a:ext cx="621608" cy="70369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Spülen</a:t>
            </a:r>
          </a:p>
        </p:txBody>
      </p:sp>
      <p:sp>
        <p:nvSpPr>
          <p:cNvPr id="19" name="Rechteck 18"/>
          <p:cNvSpPr/>
          <p:nvPr/>
        </p:nvSpPr>
        <p:spPr bwMode="auto">
          <a:xfrm>
            <a:off x="11094142" y="4347280"/>
            <a:ext cx="621608"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Behälter</a:t>
            </a:r>
            <a:br>
              <a:rPr lang="de-DE" sz="1000" dirty="0" smtClean="0">
                <a:solidFill>
                  <a:schemeClr val="tx1"/>
                </a:solidFill>
              </a:rPr>
            </a:br>
            <a:r>
              <a:rPr lang="de-DE" sz="1000" dirty="0" smtClean="0">
                <a:solidFill>
                  <a:schemeClr val="tx1"/>
                </a:solidFill>
              </a:rPr>
              <a:t>1</a:t>
            </a:r>
          </a:p>
        </p:txBody>
      </p:sp>
      <p:sp>
        <p:nvSpPr>
          <p:cNvPr id="20" name="Rechteck 19"/>
          <p:cNvSpPr/>
          <p:nvPr/>
        </p:nvSpPr>
        <p:spPr bwMode="auto">
          <a:xfrm>
            <a:off x="8284754" y="3074690"/>
            <a:ext cx="1206000" cy="70369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Reaktion</a:t>
            </a:r>
          </a:p>
        </p:txBody>
      </p:sp>
      <p:sp>
        <p:nvSpPr>
          <p:cNvPr id="21" name="Rechteck 20"/>
          <p:cNvSpPr/>
          <p:nvPr/>
        </p:nvSpPr>
        <p:spPr bwMode="auto">
          <a:xfrm>
            <a:off x="8284754" y="4347280"/>
            <a:ext cx="576000"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Reaktor</a:t>
            </a:r>
            <a:br>
              <a:rPr lang="de-DE" sz="1000" dirty="0" smtClean="0">
                <a:solidFill>
                  <a:schemeClr val="tx1"/>
                </a:solidFill>
              </a:rPr>
            </a:br>
            <a:r>
              <a:rPr lang="de-DE" sz="1000" dirty="0" smtClean="0">
                <a:solidFill>
                  <a:schemeClr val="tx1"/>
                </a:solidFill>
              </a:rPr>
              <a:t>1</a:t>
            </a:r>
          </a:p>
        </p:txBody>
      </p:sp>
      <p:sp>
        <p:nvSpPr>
          <p:cNvPr id="22" name="Rechteck 21"/>
          <p:cNvSpPr/>
          <p:nvPr/>
        </p:nvSpPr>
        <p:spPr bwMode="auto">
          <a:xfrm>
            <a:off x="8914754" y="4347280"/>
            <a:ext cx="576000" cy="57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000" dirty="0" smtClean="0">
                <a:solidFill>
                  <a:schemeClr val="tx1"/>
                </a:solidFill>
              </a:rPr>
              <a:t>Reaktor</a:t>
            </a:r>
            <a:br>
              <a:rPr lang="de-DE" sz="1000" dirty="0" smtClean="0">
                <a:solidFill>
                  <a:schemeClr val="tx1"/>
                </a:solidFill>
              </a:rPr>
            </a:br>
            <a:r>
              <a:rPr lang="de-DE" sz="1000" dirty="0" smtClean="0">
                <a:solidFill>
                  <a:schemeClr val="tx1"/>
                </a:solidFill>
              </a:rPr>
              <a:t>2</a:t>
            </a:r>
          </a:p>
        </p:txBody>
      </p:sp>
    </p:spTree>
    <p:custDataLst>
      <p:tags r:id="rId2"/>
    </p:custDataLst>
    <p:extLst>
      <p:ext uri="{BB962C8B-B14F-4D97-AF65-F5344CB8AC3E}">
        <p14:creationId xmlns:p14="http://schemas.microsoft.com/office/powerpoint/2010/main" val="23280486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9"/>
          <p:cNvSpPr>
            <a:spLocks noGrp="1" noChangeArrowheads="1"/>
          </p:cNvSpPr>
          <p:nvPr>
            <p:ph type="title"/>
          </p:nvPr>
        </p:nvSpPr>
        <p:spPr/>
        <p:txBody>
          <a:bodyPr/>
          <a:lstStyle/>
          <a:p>
            <a:r>
              <a:rPr lang="de-DE" dirty="0" smtClean="0"/>
              <a:t>PCS 7 Lehrunterlagen </a:t>
            </a:r>
            <a:br>
              <a:rPr lang="de-DE" dirty="0" smtClean="0"/>
            </a:br>
            <a:r>
              <a:rPr lang="de-DE" b="0" dirty="0" smtClean="0"/>
              <a:t>Modul 3 P03-01 Erweiterte Bediengestaltung</a:t>
            </a:r>
          </a:p>
        </p:txBody>
      </p:sp>
      <p:sp>
        <p:nvSpPr>
          <p:cNvPr id="2" name="Inhaltsplatzhalter 1"/>
          <p:cNvSpPr>
            <a:spLocks noGrp="1"/>
          </p:cNvSpPr>
          <p:nvPr>
            <p:ph idx="1"/>
          </p:nvPr>
        </p:nvSpPr>
        <p:spPr>
          <a:xfrm>
            <a:off x="627062" y="1887538"/>
            <a:ext cx="11088687" cy="4278312"/>
          </a:xfrm>
        </p:spPr>
        <p:txBody>
          <a:bodyPr/>
          <a:lstStyle/>
          <a:p>
            <a:pPr>
              <a:spcBef>
                <a:spcPts val="600"/>
              </a:spcBef>
            </a:pPr>
            <a:r>
              <a:rPr lang="de-DE" sz="1600" b="1" dirty="0" smtClean="0"/>
              <a:t>Kurven =  Darstellung des Zeitverlaufs eines Prozesswertes</a:t>
            </a:r>
            <a:br>
              <a:rPr lang="de-DE" sz="1600" b="1" dirty="0" smtClean="0"/>
            </a:br>
            <a:endParaRPr lang="de-DE" sz="1600" dirty="0" smtClean="0"/>
          </a:p>
          <a:p>
            <a:pPr>
              <a:spcBef>
                <a:spcPts val="600"/>
              </a:spcBef>
            </a:pPr>
            <a:r>
              <a:rPr lang="de-DE" sz="1600" b="1" dirty="0" smtClean="0"/>
              <a:t>Je nach Zeithorizont können unterschiedliche Aufgaben realisiert werden</a:t>
            </a:r>
          </a:p>
          <a:p>
            <a:pPr lvl="1">
              <a:spcBef>
                <a:spcPts val="600"/>
              </a:spcBef>
            </a:pPr>
            <a:r>
              <a:rPr lang="de-DE" sz="1600" dirty="0" smtClean="0"/>
              <a:t>Historie = Vergangenheit ohne Gegenwart dient z.B. der Störfallanalyse und Optimierung der Prozessführung</a:t>
            </a:r>
          </a:p>
          <a:p>
            <a:pPr lvl="1">
              <a:spcBef>
                <a:spcPts val="600"/>
              </a:spcBef>
            </a:pPr>
            <a:r>
              <a:rPr lang="de-DE" sz="1600" dirty="0" smtClean="0"/>
              <a:t>Vorgeschichte = Gegenwart mit jüngerer Vergangenheit dient der Trendanalyse und ist die am häufigsten genutzte Darstellung</a:t>
            </a:r>
          </a:p>
          <a:p>
            <a:pPr lvl="1">
              <a:spcBef>
                <a:spcPts val="600"/>
              </a:spcBef>
            </a:pPr>
            <a:r>
              <a:rPr lang="de-DE" sz="1600" dirty="0" err="1" smtClean="0"/>
              <a:t>Prädiktoranzeige</a:t>
            </a:r>
            <a:r>
              <a:rPr lang="de-DE" sz="1600" dirty="0" smtClean="0"/>
              <a:t> = jüngste Vergangenheit, Gegenwart und Zukunft dient der Vorhersage eines Prozesswertes und soll dem Bediener ein frühzeitiges Eingreifen ermöglichen</a:t>
            </a:r>
            <a:br>
              <a:rPr lang="de-DE" sz="1600" dirty="0" smtClean="0"/>
            </a:br>
            <a:endParaRPr lang="de-DE" sz="1600" dirty="0" smtClean="0"/>
          </a:p>
          <a:p>
            <a:pPr>
              <a:spcBef>
                <a:spcPts val="600"/>
              </a:spcBef>
            </a:pPr>
            <a:r>
              <a:rPr lang="de-DE" sz="1600" b="1" dirty="0" smtClean="0"/>
              <a:t>Vorteile von Kurven</a:t>
            </a:r>
          </a:p>
          <a:p>
            <a:pPr lvl="1">
              <a:spcBef>
                <a:spcPts val="600"/>
              </a:spcBef>
            </a:pPr>
            <a:r>
              <a:rPr lang="de-DE" sz="1600" dirty="0" smtClean="0"/>
              <a:t>Komprimierte und unmittelbar verständliche Form zur Darstellung vieler Merkmale eines Prozesswertes z.B. markante Änderungen des Verlauf, Gradienten, Abhängigkeiten, Extremwerte, Schwankungsbreiten, Abweichungen vom Sollwert, Frequenz</a:t>
            </a:r>
            <a:endParaRPr lang="de-DE" sz="1600" dirty="0"/>
          </a:p>
        </p:txBody>
      </p:sp>
      <p:sp>
        <p:nvSpPr>
          <p:cNvPr id="5"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Kurven zur Erweiterung der detaillierten Darstellung</a:t>
            </a:r>
          </a:p>
        </p:txBody>
      </p:sp>
    </p:spTree>
    <p:custDataLst>
      <p:tags r:id="rId2"/>
    </p:custDataLst>
    <p:extLst>
      <p:ext uri="{BB962C8B-B14F-4D97-AF65-F5344CB8AC3E}">
        <p14:creationId xmlns:p14="http://schemas.microsoft.com/office/powerpoint/2010/main" val="19852902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9"/>
          <p:cNvSpPr>
            <a:spLocks noGrp="1" noChangeArrowheads="1"/>
          </p:cNvSpPr>
          <p:nvPr>
            <p:ph type="title"/>
          </p:nvPr>
        </p:nvSpPr>
        <p:spPr/>
        <p:txBody>
          <a:bodyPr/>
          <a:lstStyle/>
          <a:p>
            <a:r>
              <a:rPr lang="de-DE" dirty="0" smtClean="0"/>
              <a:t>PCS 7 Lehrunterlagen </a:t>
            </a:r>
            <a:br>
              <a:rPr lang="de-DE" dirty="0" smtClean="0"/>
            </a:br>
            <a:r>
              <a:rPr lang="de-DE" b="0" dirty="0" smtClean="0"/>
              <a:t>Modul 3 P03-01 Erweiterte Bediengestaltung</a:t>
            </a:r>
          </a:p>
        </p:txBody>
      </p:sp>
      <p:sp>
        <p:nvSpPr>
          <p:cNvPr id="2" name="Inhaltsplatzhalter 1"/>
          <p:cNvSpPr>
            <a:spLocks noGrp="1"/>
          </p:cNvSpPr>
          <p:nvPr>
            <p:ph idx="1"/>
          </p:nvPr>
        </p:nvSpPr>
        <p:spPr>
          <a:xfrm>
            <a:off x="627063" y="1887538"/>
            <a:ext cx="8208962" cy="4278312"/>
          </a:xfrm>
        </p:spPr>
        <p:txBody>
          <a:bodyPr/>
          <a:lstStyle/>
          <a:p>
            <a:pPr>
              <a:spcBef>
                <a:spcPts val="600"/>
              </a:spcBef>
            </a:pPr>
            <a:r>
              <a:rPr lang="de-DE" sz="1600" dirty="0" smtClean="0"/>
              <a:t>ActiveX </a:t>
            </a:r>
            <a:r>
              <a:rPr lang="de-DE" sz="1600" dirty="0" err="1" smtClean="0"/>
              <a:t>Control</a:t>
            </a:r>
            <a:r>
              <a:rPr lang="de-DE" sz="1600" dirty="0" smtClean="0"/>
              <a:t> (liefern auf Detailebene zusätzliche Informationen)</a:t>
            </a:r>
          </a:p>
          <a:p>
            <a:pPr lvl="1">
              <a:spcBef>
                <a:spcPts val="600"/>
              </a:spcBef>
            </a:pPr>
            <a:r>
              <a:rPr lang="de-DE" sz="1600" dirty="0" smtClean="0"/>
              <a:t>Online Trend </a:t>
            </a:r>
            <a:r>
              <a:rPr lang="de-DE" sz="1600" dirty="0" err="1" smtClean="0"/>
              <a:t>Control</a:t>
            </a:r>
            <a:r>
              <a:rPr lang="de-DE" sz="1600" dirty="0" smtClean="0"/>
              <a:t>, </a:t>
            </a:r>
            <a:r>
              <a:rPr lang="de-DE" sz="1600" dirty="0" err="1" smtClean="0"/>
              <a:t>Function</a:t>
            </a:r>
            <a:r>
              <a:rPr lang="de-DE" sz="1600" dirty="0" smtClean="0"/>
              <a:t> Trend </a:t>
            </a:r>
            <a:r>
              <a:rPr lang="de-DE" sz="1600" dirty="0" err="1" smtClean="0"/>
              <a:t>Control</a:t>
            </a:r>
            <a:r>
              <a:rPr lang="de-DE" sz="1600" dirty="0" smtClean="0"/>
              <a:t> (Darstellung von Prozesswerten in Diagrammen, Definition der darzustellenden Prozesswerte)</a:t>
            </a:r>
          </a:p>
          <a:p>
            <a:pPr lvl="1">
              <a:spcBef>
                <a:spcPts val="600"/>
              </a:spcBef>
            </a:pPr>
            <a:r>
              <a:rPr lang="de-DE" sz="1600" dirty="0" smtClean="0"/>
              <a:t>Online Table Control (Darstellung von Prozesswerten in Tabellen)</a:t>
            </a:r>
          </a:p>
          <a:p>
            <a:pPr lvl="1">
              <a:spcBef>
                <a:spcPts val="600"/>
              </a:spcBef>
            </a:pPr>
            <a:r>
              <a:rPr lang="de-DE" sz="1600" dirty="0" smtClean="0"/>
              <a:t>Alarm </a:t>
            </a:r>
            <a:r>
              <a:rPr lang="de-DE" sz="1600" dirty="0" err="1" smtClean="0"/>
              <a:t>Control</a:t>
            </a:r>
            <a:r>
              <a:rPr lang="de-DE" sz="1600" dirty="0" smtClean="0"/>
              <a:t> (Darstellung von Meldungen und Ereignissen in Listen, Filterung nach Kriterien wie Herkunft)</a:t>
            </a:r>
          </a:p>
          <a:p>
            <a:pPr>
              <a:spcBef>
                <a:spcPts val="600"/>
              </a:spcBef>
            </a:pPr>
            <a:endParaRPr lang="de-DE" sz="1600" dirty="0" smtClean="0"/>
          </a:p>
          <a:p>
            <a:pPr>
              <a:spcBef>
                <a:spcPts val="600"/>
              </a:spcBef>
            </a:pPr>
            <a:r>
              <a:rPr lang="de-DE" sz="1600" dirty="0" smtClean="0"/>
              <a:t>Anwenderobjekt (User </a:t>
            </a:r>
            <a:r>
              <a:rPr lang="de-DE" sz="1600" dirty="0" err="1" smtClean="0"/>
              <a:t>Defined</a:t>
            </a:r>
            <a:r>
              <a:rPr lang="de-DE" sz="1600" dirty="0" smtClean="0"/>
              <a:t> </a:t>
            </a:r>
            <a:r>
              <a:rPr lang="de-DE" sz="1600" dirty="0" err="1" smtClean="0"/>
              <a:t>Object</a:t>
            </a:r>
            <a:r>
              <a:rPr lang="de-DE" sz="1600" dirty="0" smtClean="0"/>
              <a:t>)</a:t>
            </a:r>
          </a:p>
          <a:p>
            <a:pPr lvl="1">
              <a:spcBef>
                <a:spcPts val="600"/>
              </a:spcBef>
            </a:pPr>
            <a:r>
              <a:rPr lang="de-DE" sz="1600" dirty="0" smtClean="0"/>
              <a:t>Zusammenfassen von Einzelobjekten zu einem Objekt</a:t>
            </a:r>
          </a:p>
          <a:p>
            <a:pPr lvl="1">
              <a:spcBef>
                <a:spcPts val="600"/>
              </a:spcBef>
            </a:pPr>
            <a:r>
              <a:rPr lang="de-DE" sz="1600" dirty="0" smtClean="0"/>
              <a:t>Reduzierung der Parameter aller Objekte auf definierte Parameter des Objektes</a:t>
            </a:r>
          </a:p>
          <a:p>
            <a:pPr lvl="1">
              <a:spcBef>
                <a:spcPts val="600"/>
              </a:spcBef>
            </a:pPr>
            <a:r>
              <a:rPr lang="de-DE" sz="1600" dirty="0" smtClean="0"/>
              <a:t>Ablage in Bibliothek zur Wiederverwendung</a:t>
            </a:r>
          </a:p>
          <a:p>
            <a:pPr lvl="1">
              <a:spcBef>
                <a:spcPts val="600"/>
              </a:spcBef>
            </a:pPr>
            <a:r>
              <a:rPr lang="de-DE" sz="1600" dirty="0" smtClean="0"/>
              <a:t>Erhöhung der Performance bei C-Aktionen zur Dynamisierung</a:t>
            </a:r>
            <a:endParaRPr lang="de-DE" sz="1600" dirty="0"/>
          </a:p>
        </p:txBody>
      </p:sp>
      <p:sp>
        <p:nvSpPr>
          <p:cNvPr id="5"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ActiveX Controls und Anwenderobjekte</a:t>
            </a:r>
          </a:p>
        </p:txBody>
      </p:sp>
    </p:spTree>
    <p:custDataLst>
      <p:tags r:id="rId2"/>
    </p:custDataLst>
    <p:extLst>
      <p:ext uri="{BB962C8B-B14F-4D97-AF65-F5344CB8AC3E}">
        <p14:creationId xmlns:p14="http://schemas.microsoft.com/office/powerpoint/2010/main" val="35133946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9"/>
          <p:cNvSpPr>
            <a:spLocks noGrp="1" noChangeArrowheads="1"/>
          </p:cNvSpPr>
          <p:nvPr>
            <p:ph type="title"/>
          </p:nvPr>
        </p:nvSpPr>
        <p:spPr/>
        <p:txBody>
          <a:bodyPr/>
          <a:lstStyle/>
          <a:p>
            <a:r>
              <a:rPr lang="de-DE" dirty="0" smtClean="0"/>
              <a:t>PCS 7 Lehrunterlagen </a:t>
            </a:r>
            <a:br>
              <a:rPr lang="de-DE" dirty="0" smtClean="0"/>
            </a:br>
            <a:r>
              <a:rPr lang="de-DE" b="0" dirty="0" smtClean="0"/>
              <a:t>Modul 3 P03-01 Erweiterte Bediengestaltung</a:t>
            </a:r>
          </a:p>
        </p:txBody>
      </p:sp>
      <p:grpSp>
        <p:nvGrpSpPr>
          <p:cNvPr id="3" name="Gruppieren 2"/>
          <p:cNvGrpSpPr/>
          <p:nvPr/>
        </p:nvGrpSpPr>
        <p:grpSpPr>
          <a:xfrm>
            <a:off x="627063" y="1894995"/>
            <a:ext cx="10996368" cy="4270855"/>
            <a:chOff x="864050" y="2232026"/>
            <a:chExt cx="10843553" cy="3629025"/>
          </a:xfrm>
        </p:grpSpPr>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50" y="2232026"/>
              <a:ext cx="771291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Ellipse 16"/>
            <p:cNvSpPr>
              <a:spLocks noChangeArrowheads="1"/>
            </p:cNvSpPr>
            <p:nvPr/>
          </p:nvSpPr>
          <p:spPr bwMode="auto">
            <a:xfrm>
              <a:off x="5057232" y="2660651"/>
              <a:ext cx="3458318" cy="82867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7655" name="Ellipse 16"/>
            <p:cNvSpPr>
              <a:spLocks noChangeArrowheads="1"/>
            </p:cNvSpPr>
            <p:nvPr/>
          </p:nvSpPr>
          <p:spPr bwMode="auto">
            <a:xfrm>
              <a:off x="5002171" y="3522663"/>
              <a:ext cx="3602326" cy="1008062"/>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7656" name="Ellipse 16"/>
            <p:cNvSpPr>
              <a:spLocks noChangeArrowheads="1"/>
            </p:cNvSpPr>
            <p:nvPr/>
          </p:nvSpPr>
          <p:spPr bwMode="auto">
            <a:xfrm rot="5400000">
              <a:off x="1786784" y="2860748"/>
              <a:ext cx="2728912" cy="2770042"/>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cxnSp>
          <p:nvCxnSpPr>
            <p:cNvPr id="27657" name="Gerade Verbindung mit Pfeil 13"/>
            <p:cNvCxnSpPr>
              <a:cxnSpLocks noChangeShapeType="1"/>
            </p:cNvCxnSpPr>
            <p:nvPr/>
          </p:nvCxnSpPr>
          <p:spPr bwMode="auto">
            <a:xfrm>
              <a:off x="8716738" y="3073400"/>
              <a:ext cx="480734"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7658" name="Gerade Verbindung mit Pfeil 13"/>
            <p:cNvCxnSpPr>
              <a:cxnSpLocks noChangeShapeType="1"/>
            </p:cNvCxnSpPr>
            <p:nvPr/>
          </p:nvCxnSpPr>
          <p:spPr bwMode="auto">
            <a:xfrm>
              <a:off x="8716738" y="4032250"/>
              <a:ext cx="480734"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7659" name="Gerade Verbindung mit Pfeil 13"/>
            <p:cNvCxnSpPr>
              <a:cxnSpLocks noChangeShapeType="1"/>
            </p:cNvCxnSpPr>
            <p:nvPr/>
          </p:nvCxnSpPr>
          <p:spPr bwMode="auto">
            <a:xfrm>
              <a:off x="4803101" y="4930775"/>
              <a:ext cx="4322367"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27660" name="Textfeld 58"/>
            <p:cNvSpPr txBox="1">
              <a:spLocks noChangeArrowheads="1"/>
            </p:cNvSpPr>
            <p:nvPr/>
          </p:nvSpPr>
          <p:spPr bwMode="auto">
            <a:xfrm>
              <a:off x="9201708" y="2895600"/>
              <a:ext cx="15536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a:solidFill>
                    <a:schemeClr val="hlink"/>
                  </a:solidFill>
                </a:rPr>
                <a:t>Alarm Control</a:t>
              </a:r>
            </a:p>
          </p:txBody>
        </p:sp>
        <p:sp>
          <p:nvSpPr>
            <p:cNvPr id="27661" name="Textfeld 58"/>
            <p:cNvSpPr txBox="1">
              <a:spLocks noChangeArrowheads="1"/>
            </p:cNvSpPr>
            <p:nvPr/>
          </p:nvSpPr>
          <p:spPr bwMode="auto">
            <a:xfrm>
              <a:off x="9201708" y="3877261"/>
              <a:ext cx="2505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Online Trend </a:t>
              </a:r>
              <a:r>
                <a:rPr lang="de-DE" sz="1600" b="1" dirty="0" err="1" smtClean="0">
                  <a:solidFill>
                    <a:schemeClr val="hlink"/>
                  </a:solidFill>
                </a:rPr>
                <a:t>Control</a:t>
              </a:r>
              <a:endParaRPr lang="de-DE" sz="1600" b="1" dirty="0">
                <a:solidFill>
                  <a:schemeClr val="hlink"/>
                </a:solidFill>
              </a:endParaRPr>
            </a:p>
          </p:txBody>
        </p:sp>
        <p:sp>
          <p:nvSpPr>
            <p:cNvPr id="27662" name="Textfeld 58"/>
            <p:cNvSpPr txBox="1">
              <a:spLocks noChangeArrowheads="1"/>
            </p:cNvSpPr>
            <p:nvPr/>
          </p:nvSpPr>
          <p:spPr bwMode="auto">
            <a:xfrm>
              <a:off x="9201708" y="4756150"/>
              <a:ext cx="17796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a:solidFill>
                    <a:schemeClr val="hlink"/>
                  </a:solidFill>
                </a:rPr>
                <a:t>Anwenderobjekt</a:t>
              </a:r>
            </a:p>
          </p:txBody>
        </p:sp>
      </p:grpSp>
      <p:sp>
        <p:nvSpPr>
          <p:cNvPr id="15"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Gestaltung eines Detailbildes</a:t>
            </a:r>
          </a:p>
        </p:txBody>
      </p:sp>
    </p:spTree>
    <p:custDataLst>
      <p:tags r:id="rId2"/>
    </p:custDataLst>
    <p:extLst>
      <p:ext uri="{BB962C8B-B14F-4D97-AF65-F5344CB8AC3E}">
        <p14:creationId xmlns:p14="http://schemas.microsoft.com/office/powerpoint/2010/main" val="31852048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t="22552" b="6247"/>
          <a:stretch/>
        </p:blipFill>
        <p:spPr>
          <a:xfrm>
            <a:off x="8836025" y="1844875"/>
            <a:ext cx="2871577" cy="2727125"/>
          </a:xfrm>
          <a:prstGeom prst="rect">
            <a:avLst/>
          </a:prstGeom>
        </p:spPr>
      </p:pic>
      <p:sp>
        <p:nvSpPr>
          <p:cNvPr id="12295" name="Rectangle 11"/>
          <p:cNvSpPr>
            <a:spLocks noGrp="1" noChangeArrowheads="1"/>
          </p:cNvSpPr>
          <p:nvPr>
            <p:ph type="title"/>
          </p:nvPr>
        </p:nvSpPr>
        <p:spPr>
          <a:xfrm>
            <a:off x="0" y="0"/>
            <a:ext cx="12198350" cy="1268413"/>
          </a:xfrm>
        </p:spPr>
        <p:txBody>
          <a:bodyPr/>
          <a:lstStyle/>
          <a:p>
            <a:r>
              <a:rPr lang="de-DE" dirty="0" smtClean="0"/>
              <a:t>PCS 7 Lehrunterlagen </a:t>
            </a:r>
            <a:br>
              <a:rPr lang="de-DE" dirty="0" smtClean="0"/>
            </a:br>
            <a:r>
              <a:rPr lang="de-DE" b="0" dirty="0" smtClean="0"/>
              <a:t>Inhaltsverzeichnis</a:t>
            </a:r>
            <a:endParaRPr lang="de-DE" b="0" dirty="0"/>
          </a:p>
        </p:txBody>
      </p:sp>
      <p:sp>
        <p:nvSpPr>
          <p:cNvPr id="2" name="Inhaltsplatzhalter 1"/>
          <p:cNvSpPr>
            <a:spLocks noGrp="1"/>
          </p:cNvSpPr>
          <p:nvPr>
            <p:ph idx="1"/>
          </p:nvPr>
        </p:nvSpPr>
        <p:spPr>
          <a:xfrm>
            <a:off x="627063" y="1887538"/>
            <a:ext cx="8208962" cy="2647096"/>
          </a:xfrm>
        </p:spPr>
        <p:txBody>
          <a:bodyPr/>
          <a:lstStyle/>
          <a:p>
            <a:pPr lvl="1" eaLnBrk="1" hangingPunct="1">
              <a:spcBef>
                <a:spcPts val="600"/>
              </a:spcBef>
              <a:buFont typeface="Wingdings" pitchFamily="2" charset="2"/>
              <a:buChar char="§"/>
            </a:pPr>
            <a:r>
              <a:rPr lang="de-DE" sz="1600" dirty="0"/>
              <a:t>P01-01 Prozessbeschreibung</a:t>
            </a:r>
          </a:p>
          <a:p>
            <a:pPr lvl="1" eaLnBrk="1" hangingPunct="1">
              <a:spcBef>
                <a:spcPts val="600"/>
              </a:spcBef>
              <a:buFont typeface="Wingdings" pitchFamily="2" charset="2"/>
              <a:buChar char="§"/>
            </a:pPr>
            <a:r>
              <a:rPr lang="de-DE" sz="1600" dirty="0"/>
              <a:t>P01-02 und P01-03 Strukturierung</a:t>
            </a:r>
          </a:p>
          <a:p>
            <a:pPr lvl="1" eaLnBrk="1" hangingPunct="1">
              <a:spcBef>
                <a:spcPts val="600"/>
              </a:spcBef>
              <a:buFont typeface="Wingdings" pitchFamily="2" charset="2"/>
              <a:buChar char="§"/>
            </a:pPr>
            <a:r>
              <a:rPr lang="de-DE" sz="1600" dirty="0"/>
              <a:t>P01-04 bis P01-08 Basisautomatisierung</a:t>
            </a:r>
          </a:p>
          <a:p>
            <a:pPr lvl="1" eaLnBrk="1" hangingPunct="1">
              <a:spcBef>
                <a:spcPts val="600"/>
              </a:spcBef>
              <a:buFont typeface="Wingdings" pitchFamily="2" charset="2"/>
              <a:buChar char="§"/>
            </a:pPr>
            <a:r>
              <a:rPr lang="de-DE" sz="1600" dirty="0"/>
              <a:t>P02-01 bis P02-03 Höhere leittechnische Funktionen</a:t>
            </a:r>
          </a:p>
        </p:txBody>
      </p:sp>
      <p:sp>
        <p:nvSpPr>
          <p:cNvPr id="4" name="Inhaltsplatzhalter 3"/>
          <p:cNvSpPr>
            <a:spLocks noGrp="1"/>
          </p:cNvSpPr>
          <p:nvPr>
            <p:ph sz="quarter" idx="13"/>
          </p:nvPr>
        </p:nvSpPr>
        <p:spPr>
          <a:xfrm>
            <a:off x="627063" y="5176628"/>
            <a:ext cx="8208962" cy="989222"/>
          </a:xfrm>
        </p:spPr>
        <p:txBody>
          <a:bodyPr/>
          <a:lstStyle/>
          <a:p>
            <a:pPr lvl="1" eaLnBrk="1" hangingPunct="1">
              <a:spcBef>
                <a:spcPts val="600"/>
              </a:spcBef>
              <a:buFont typeface="Wingdings" pitchFamily="2" charset="2"/>
              <a:buChar char="§"/>
            </a:pPr>
            <a:r>
              <a:rPr lang="de-DE" sz="1600" dirty="0" smtClean="0"/>
              <a:t>P03-01 Erweiterte Bediengestaltung </a:t>
            </a:r>
          </a:p>
          <a:p>
            <a:pPr lvl="1" eaLnBrk="1" hangingPunct="1">
              <a:spcBef>
                <a:spcPts val="600"/>
              </a:spcBef>
              <a:buFont typeface="Wingdings" pitchFamily="2" charset="2"/>
              <a:buChar char="§"/>
            </a:pPr>
            <a:r>
              <a:rPr lang="de-DE" sz="1600" dirty="0" smtClean="0"/>
              <a:t>P03-02 Vertikale Integration mit OPC</a:t>
            </a:r>
          </a:p>
          <a:p>
            <a:pPr lvl="1" eaLnBrk="1" hangingPunct="1">
              <a:spcBef>
                <a:spcPts val="600"/>
              </a:spcBef>
              <a:buFont typeface="Wingdings" pitchFamily="2" charset="2"/>
              <a:buChar char="§"/>
            </a:pPr>
            <a:r>
              <a:rPr lang="de-DE" sz="1600" dirty="0" smtClean="0"/>
              <a:t>P03-03 </a:t>
            </a:r>
            <a:r>
              <a:rPr lang="de-DE" sz="1600" dirty="0"/>
              <a:t>Batchsteuerung mit Rezepten </a:t>
            </a:r>
          </a:p>
        </p:txBody>
      </p:sp>
      <p:sp>
        <p:nvSpPr>
          <p:cNvPr id="8" name="Rectangle 12"/>
          <p:cNvSpPr>
            <a:spLocks noChangeArrowheads="1"/>
          </p:cNvSpPr>
          <p:nvPr/>
        </p:nvSpPr>
        <p:spPr bwMode="auto">
          <a:xfrm>
            <a:off x="332237" y="4691876"/>
            <a:ext cx="11375365" cy="432000"/>
          </a:xfrm>
          <a:prstGeom prst="rect">
            <a:avLst/>
          </a:prstGeom>
          <a:solidFill>
            <a:srgbClr val="005578"/>
          </a:solidFill>
          <a:ln w="9525" algn="ctr">
            <a:noFill/>
            <a:miter lim="800000"/>
            <a:headEnd/>
            <a:tailEnd/>
          </a:ln>
          <a:effectLst/>
          <a:extLst/>
        </p:spPr>
        <p:txBody>
          <a:bodyPr lIns="288000" tIns="0" rIns="72000" bIns="0" anchor="ctr"/>
          <a:lstStyle/>
          <a:p>
            <a:pPr>
              <a:spcBef>
                <a:spcPts val="0"/>
              </a:spcBef>
            </a:pPr>
            <a:r>
              <a:rPr lang="de-DE" b="1" dirty="0" smtClean="0">
                <a:solidFill>
                  <a:schemeClr val="bg1"/>
                </a:solidFill>
              </a:rPr>
              <a:t>MODUL 3</a:t>
            </a:r>
            <a:endParaRPr lang="de-DE" b="1" dirty="0">
              <a:solidFill>
                <a:schemeClr val="bg1"/>
              </a:solidFill>
            </a:endParaRPr>
          </a:p>
        </p:txBody>
      </p:sp>
      <p:sp>
        <p:nvSpPr>
          <p:cNvPr id="9"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pPr>
              <a:spcBef>
                <a:spcPts val="0"/>
              </a:spcBef>
            </a:pPr>
            <a:r>
              <a:rPr lang="de-DE" b="1" dirty="0" smtClean="0">
                <a:solidFill>
                  <a:schemeClr val="bg1"/>
                </a:solidFill>
              </a:rPr>
              <a:t>MODUL 1 + MODUL 2 </a:t>
            </a:r>
            <a:endParaRPr lang="de-DE" b="1" dirty="0">
              <a:solidFill>
                <a:schemeClr val="bg1"/>
              </a:solidFill>
            </a:endParaRPr>
          </a:p>
        </p:txBody>
      </p:sp>
    </p:spTree>
    <p:custDataLst>
      <p:tags r:id="rId2"/>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8"/>
          <p:cNvSpPr>
            <a:spLocks noGrp="1" noChangeArrowheads="1"/>
          </p:cNvSpPr>
          <p:nvPr>
            <p:ph type="title"/>
          </p:nvPr>
        </p:nvSpPr>
        <p:spPr/>
        <p:txBody>
          <a:bodyPr/>
          <a:lstStyle/>
          <a:p>
            <a:r>
              <a:rPr lang="de-DE" dirty="0" smtClean="0"/>
              <a:t>PCS 7 Lehrunterlagen </a:t>
            </a:r>
            <a:br>
              <a:rPr lang="de-DE" dirty="0" smtClean="0"/>
            </a:br>
            <a:r>
              <a:rPr lang="de-DE" b="0" dirty="0" smtClean="0"/>
              <a:t>Modul 3 P03-02 Vertikale Integration mit OPC</a:t>
            </a:r>
          </a:p>
        </p:txBody>
      </p:sp>
      <p:sp>
        <p:nvSpPr>
          <p:cNvPr id="3" name="Inhaltsplatzhalter 2"/>
          <p:cNvSpPr>
            <a:spLocks noGrp="1"/>
          </p:cNvSpPr>
          <p:nvPr>
            <p:ph idx="1"/>
          </p:nvPr>
        </p:nvSpPr>
        <p:spPr>
          <a:xfrm>
            <a:off x="627063" y="1887538"/>
            <a:ext cx="11080540" cy="4278312"/>
          </a:xfrm>
        </p:spPr>
        <p:txBody>
          <a:bodyPr/>
          <a:lstStyle/>
          <a:p>
            <a:pPr lvl="1">
              <a:spcBef>
                <a:spcPts val="600"/>
              </a:spcBef>
            </a:pPr>
            <a:r>
              <a:rPr lang="de-DE" sz="1600" dirty="0" smtClean="0"/>
              <a:t>Theorie</a:t>
            </a:r>
          </a:p>
          <a:p>
            <a:pPr lvl="2">
              <a:spcBef>
                <a:spcPts val="600"/>
              </a:spcBef>
            </a:pPr>
            <a:r>
              <a:rPr lang="de-DE" sz="1600" dirty="0" smtClean="0"/>
              <a:t>Integration von Automatisierungssystemen unterschiedlichster Hersteller an übergeordnete Programme der Betriebsleitebene</a:t>
            </a:r>
          </a:p>
          <a:p>
            <a:pPr lvl="2">
              <a:spcBef>
                <a:spcPts val="600"/>
              </a:spcBef>
            </a:pPr>
            <a:r>
              <a:rPr lang="de-DE" sz="1600" dirty="0" smtClean="0"/>
              <a:t>Grundlagen zum Aufbau und zur Funktionsweise von OPC</a:t>
            </a:r>
          </a:p>
          <a:p>
            <a:pPr lvl="2">
              <a:spcBef>
                <a:spcPts val="600"/>
              </a:spcBef>
            </a:pPr>
            <a:r>
              <a:rPr lang="de-DE" sz="1600" dirty="0" smtClean="0"/>
              <a:t>Integration mittels PCS 7</a:t>
            </a:r>
          </a:p>
          <a:p>
            <a:pPr lvl="2">
              <a:spcBef>
                <a:spcPts val="600"/>
              </a:spcBef>
            </a:pPr>
            <a:endParaRPr lang="de-DE" sz="1600" dirty="0" smtClean="0"/>
          </a:p>
          <a:p>
            <a:pPr lvl="1">
              <a:spcBef>
                <a:spcPts val="600"/>
              </a:spcBef>
            </a:pPr>
            <a:r>
              <a:rPr lang="de-DE" sz="1600" dirty="0" smtClean="0"/>
              <a:t>Schritt-für-Schritt-Anleitung</a:t>
            </a:r>
          </a:p>
          <a:p>
            <a:pPr lvl="2">
              <a:spcBef>
                <a:spcPts val="600"/>
              </a:spcBef>
            </a:pPr>
            <a:r>
              <a:rPr lang="de-DE" sz="1600" dirty="0" smtClean="0"/>
              <a:t>Konfigurieren des PCS7 Projektes</a:t>
            </a:r>
          </a:p>
          <a:p>
            <a:pPr lvl="2">
              <a:spcBef>
                <a:spcPts val="600"/>
              </a:spcBef>
            </a:pPr>
            <a:r>
              <a:rPr lang="de-DE" sz="1600" dirty="0" smtClean="0"/>
              <a:t>Parametrieren des OPC Servers</a:t>
            </a:r>
          </a:p>
          <a:p>
            <a:pPr lvl="2">
              <a:spcBef>
                <a:spcPts val="600"/>
              </a:spcBef>
            </a:pPr>
            <a:r>
              <a:rPr lang="de-DE" sz="1600" dirty="0" smtClean="0"/>
              <a:t>Einlese der OPC Variablen in Office Anwendung</a:t>
            </a:r>
          </a:p>
          <a:p>
            <a:pPr>
              <a:spcBef>
                <a:spcPts val="600"/>
              </a:spcBef>
            </a:pPr>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Lernziele</a:t>
            </a:r>
          </a:p>
        </p:txBody>
      </p:sp>
    </p:spTree>
    <p:custDataLst>
      <p:tags r:id="rId2"/>
    </p:custDataLst>
    <p:extLst>
      <p:ext uri="{BB962C8B-B14F-4D97-AF65-F5344CB8AC3E}">
        <p14:creationId xmlns:p14="http://schemas.microsoft.com/office/powerpoint/2010/main" val="30422400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4"/>
            </p:custDataLst>
            <p:extLst>
              <p:ext uri="{D42A27DB-BD31-4B8C-83A1-F6EECF244321}">
                <p14:modId xmlns:p14="http://schemas.microsoft.com/office/powerpoint/2010/main" val="12278124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9700"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P03-02 Vertikale Integration mit OPC</a:t>
            </a:r>
          </a:p>
        </p:txBody>
      </p:sp>
      <p:sp>
        <p:nvSpPr>
          <p:cNvPr id="2" name="Inhaltsplatzhalter 1"/>
          <p:cNvSpPr>
            <a:spLocks noGrp="1"/>
          </p:cNvSpPr>
          <p:nvPr>
            <p:ph idx="1"/>
          </p:nvPr>
        </p:nvSpPr>
        <p:spPr>
          <a:xfrm>
            <a:off x="627063" y="1887538"/>
            <a:ext cx="11080540" cy="4278312"/>
          </a:xfrm>
        </p:spPr>
        <p:txBody>
          <a:bodyPr/>
          <a:lstStyle/>
          <a:p>
            <a:pPr lvl="1">
              <a:spcBef>
                <a:spcPts val="600"/>
              </a:spcBef>
            </a:pPr>
            <a:r>
              <a:rPr lang="de-DE" sz="1600" dirty="0" smtClean="0"/>
              <a:t>OPC (OLE </a:t>
            </a:r>
            <a:r>
              <a:rPr lang="de-DE" sz="1600" dirty="0" err="1" smtClean="0"/>
              <a:t>for</a:t>
            </a:r>
            <a:r>
              <a:rPr lang="de-DE" sz="1600" dirty="0" smtClean="0"/>
              <a:t> </a:t>
            </a:r>
            <a:r>
              <a:rPr lang="de-DE" sz="1600" dirty="0" err="1" smtClean="0"/>
              <a:t>Process</a:t>
            </a:r>
            <a:r>
              <a:rPr lang="de-DE" sz="1600" dirty="0" smtClean="0"/>
              <a:t> </a:t>
            </a:r>
            <a:r>
              <a:rPr lang="de-DE" sz="1600" dirty="0" err="1" smtClean="0"/>
              <a:t>Control</a:t>
            </a:r>
            <a:r>
              <a:rPr lang="de-DE" sz="1600" dirty="0" smtClean="0"/>
              <a:t>)  bietet standardisierte, offene und herstellerunabhängige Software-Schnittstelle</a:t>
            </a:r>
          </a:p>
          <a:p>
            <a:pPr lvl="1">
              <a:spcBef>
                <a:spcPts val="600"/>
              </a:spcBef>
            </a:pPr>
            <a:r>
              <a:rPr lang="de-DE" sz="1600" dirty="0" smtClean="0"/>
              <a:t>Basiert auf der OLE/COM-Technologie von Microsoft</a:t>
            </a:r>
          </a:p>
          <a:p>
            <a:pPr lvl="1">
              <a:spcBef>
                <a:spcPts val="600"/>
              </a:spcBef>
            </a:pPr>
            <a:r>
              <a:rPr lang="de-DE" sz="1600" dirty="0" smtClean="0"/>
              <a:t>PC-Station mit </a:t>
            </a:r>
            <a:r>
              <a:rPr lang="de-DE" sz="1600" dirty="0" err="1" smtClean="0"/>
              <a:t>OpenPCS</a:t>
            </a:r>
            <a:r>
              <a:rPr lang="de-DE" sz="1600" dirty="0" smtClean="0"/>
              <a:t> 7 können Daten mit externen Systemen austauschen</a:t>
            </a:r>
          </a:p>
          <a:p>
            <a:pPr lvl="1">
              <a:spcBef>
                <a:spcPts val="600"/>
              </a:spcBef>
            </a:pPr>
            <a:r>
              <a:rPr lang="de-DE" sz="1600" dirty="0" smtClean="0"/>
              <a:t>Aus Sicht höherer Programmiersprachen (C++ , Visual) </a:t>
            </a:r>
            <a:br>
              <a:rPr lang="de-DE" sz="1600" dirty="0" smtClean="0"/>
            </a:br>
            <a:r>
              <a:rPr lang="de-DE" sz="1600" dirty="0" smtClean="0"/>
              <a:t>ist OPC eine Brücke zu Prozess- und Gerätedaten </a:t>
            </a:r>
            <a:br>
              <a:rPr lang="de-DE" sz="1600" dirty="0" smtClean="0"/>
            </a:br>
            <a:r>
              <a:rPr lang="de-DE" sz="1600" dirty="0" smtClean="0"/>
              <a:t>der Automatisierungssysteme</a:t>
            </a:r>
          </a:p>
          <a:p>
            <a:pPr lvl="1">
              <a:spcBef>
                <a:spcPts val="600"/>
              </a:spcBef>
            </a:pPr>
            <a:r>
              <a:rPr lang="de-DE" sz="1600" dirty="0" smtClean="0"/>
              <a:t>Auf Seite der Gerätehersteller ist Entwicklung </a:t>
            </a:r>
            <a:br>
              <a:rPr lang="de-DE" sz="1600" dirty="0" smtClean="0"/>
            </a:br>
            <a:r>
              <a:rPr lang="de-DE" sz="1600" dirty="0" smtClean="0"/>
              <a:t>eines OPC-Servers erforderlich anstelle </a:t>
            </a:r>
            <a:br>
              <a:rPr lang="de-DE" sz="1600" dirty="0" smtClean="0"/>
            </a:br>
            <a:r>
              <a:rPr lang="de-DE" sz="1600" dirty="0" smtClean="0"/>
              <a:t>spezieller Treiber</a:t>
            </a:r>
          </a:p>
          <a:p>
            <a:pPr>
              <a:spcBef>
                <a:spcPts val="600"/>
              </a:spcBef>
            </a:pPr>
            <a:endParaRPr lang="de-DE" sz="1600" dirty="0"/>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smtClean="0">
                <a:solidFill>
                  <a:schemeClr val="bg1"/>
                </a:solidFill>
              </a:rPr>
              <a:t>Überblick</a:t>
            </a:r>
            <a:endParaRPr lang="de-DE" b="1" dirty="0">
              <a:solidFill>
                <a:schemeClr val="bg1"/>
              </a:solidFill>
            </a:endParaRPr>
          </a:p>
        </p:txBody>
      </p:sp>
      <p:cxnSp>
        <p:nvCxnSpPr>
          <p:cNvPr id="4" name="Gerade Verbindung 3"/>
          <p:cNvCxnSpPr/>
          <p:nvPr/>
        </p:nvCxnSpPr>
        <p:spPr bwMode="auto">
          <a:xfrm>
            <a:off x="5515897" y="4581832"/>
            <a:ext cx="6191706" cy="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p:nvCxnSpPr>
        <p:spPr bwMode="auto">
          <a:xfrm>
            <a:off x="9101572" y="3637681"/>
            <a:ext cx="2606031" cy="0"/>
          </a:xfrm>
          <a:prstGeom prst="line">
            <a:avLst/>
          </a:prstGeom>
          <a:solidFill>
            <a:schemeClr val="tx2"/>
          </a:solidFill>
          <a:ln w="38100"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 name="Abgerundetes Rechteck 5"/>
          <p:cNvSpPr/>
          <p:nvPr/>
        </p:nvSpPr>
        <p:spPr bwMode="auto">
          <a:xfrm>
            <a:off x="5515897" y="5161934"/>
            <a:ext cx="6191706" cy="288000"/>
          </a:xfrm>
          <a:prstGeom prst="roundRect">
            <a:avLst>
              <a:gd name="adj" fmla="val 32930"/>
            </a:avLst>
          </a:prstGeom>
          <a:solidFill>
            <a:srgbClr val="00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sp>
        <p:nvSpPr>
          <p:cNvPr id="20" name="Abgerundetes Rechteck 19"/>
          <p:cNvSpPr/>
          <p:nvPr/>
        </p:nvSpPr>
        <p:spPr bwMode="auto">
          <a:xfrm>
            <a:off x="5569750" y="5215934"/>
            <a:ext cx="6084000" cy="180000"/>
          </a:xfrm>
          <a:prstGeom prst="roundRect">
            <a:avLst>
              <a:gd name="adj" fmla="val 18062"/>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smtClean="0">
                <a:solidFill>
                  <a:srgbClr val="009933"/>
                </a:solidFill>
              </a:rPr>
              <a:t>Anlagenbus Industrial Ethernet</a:t>
            </a:r>
          </a:p>
        </p:txBody>
      </p:sp>
      <p:sp>
        <p:nvSpPr>
          <p:cNvPr id="10" name="Rechteck 9"/>
          <p:cNvSpPr/>
          <p:nvPr/>
        </p:nvSpPr>
        <p:spPr>
          <a:xfrm>
            <a:off x="8541704" y="4321335"/>
            <a:ext cx="2492798" cy="295466"/>
          </a:xfrm>
          <a:prstGeom prst="rect">
            <a:avLst/>
          </a:prstGeom>
        </p:spPr>
        <p:txBody>
          <a:bodyPr wrap="none">
            <a:spAutoFit/>
          </a:bodyPr>
          <a:lstStyle/>
          <a:p>
            <a:pPr algn="ctr">
              <a:lnSpc>
                <a:spcPct val="110000"/>
              </a:lnSpc>
              <a:spcBef>
                <a:spcPct val="0"/>
              </a:spcBef>
              <a:buFont typeface="Wingdings" charset="0"/>
              <a:buNone/>
            </a:pPr>
            <a:r>
              <a:rPr lang="de-DE" sz="1200" b="1" dirty="0" smtClean="0">
                <a:solidFill>
                  <a:srgbClr val="009933"/>
                </a:solidFill>
              </a:rPr>
              <a:t>Terminalbus </a:t>
            </a:r>
            <a:r>
              <a:rPr lang="de-DE" sz="1200" b="1" dirty="0">
                <a:solidFill>
                  <a:srgbClr val="009933"/>
                </a:solidFill>
              </a:rPr>
              <a:t>Industrial Ethernet</a:t>
            </a:r>
          </a:p>
        </p:txBody>
      </p:sp>
      <p:sp>
        <p:nvSpPr>
          <p:cNvPr id="22" name="Rechteck 21"/>
          <p:cNvSpPr/>
          <p:nvPr/>
        </p:nvSpPr>
        <p:spPr>
          <a:xfrm>
            <a:off x="5425680" y="3829696"/>
            <a:ext cx="886782" cy="279757"/>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gn="ctr">
              <a:lnSpc>
                <a:spcPct val="110000"/>
              </a:lnSpc>
              <a:spcBef>
                <a:spcPct val="0"/>
              </a:spcBef>
              <a:buFont typeface="Wingdings" charset="0"/>
              <a:buNone/>
            </a:pPr>
            <a:r>
              <a:rPr lang="de-DE" sz="1200" b="1" dirty="0" smtClean="0">
                <a:solidFill>
                  <a:srgbClr val="0F1923"/>
                </a:solidFill>
              </a:rPr>
              <a:t>OS-Client</a:t>
            </a:r>
            <a:endParaRPr lang="de-DE" sz="1200" b="1" dirty="0">
              <a:solidFill>
                <a:srgbClr val="0F1923"/>
              </a:solidFill>
            </a:endParaRPr>
          </a:p>
        </p:txBody>
      </p:sp>
      <p:sp>
        <p:nvSpPr>
          <p:cNvPr id="23" name="Rechteck 22"/>
          <p:cNvSpPr/>
          <p:nvPr/>
        </p:nvSpPr>
        <p:spPr>
          <a:xfrm>
            <a:off x="6965583" y="3755666"/>
            <a:ext cx="1194558" cy="498598"/>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PC mit Client-</a:t>
            </a:r>
            <a:br>
              <a:rPr lang="de-DE" sz="1200" b="1" dirty="0" smtClean="0">
                <a:solidFill>
                  <a:srgbClr val="0F1923"/>
                </a:solidFill>
              </a:rPr>
            </a:br>
            <a:r>
              <a:rPr lang="de-DE" sz="1200" b="1" dirty="0" smtClean="0">
                <a:solidFill>
                  <a:srgbClr val="0F1923"/>
                </a:solidFill>
              </a:rPr>
              <a:t>Applikation</a:t>
            </a:r>
            <a:endParaRPr lang="de-DE" sz="1200" b="1" dirty="0">
              <a:solidFill>
                <a:srgbClr val="0F1923"/>
              </a:solidFill>
            </a:endParaRPr>
          </a:p>
        </p:txBody>
      </p:sp>
      <p:sp>
        <p:nvSpPr>
          <p:cNvPr id="24" name="Rechteck 23"/>
          <p:cNvSpPr/>
          <p:nvPr/>
        </p:nvSpPr>
        <p:spPr>
          <a:xfrm>
            <a:off x="8863741" y="2825082"/>
            <a:ext cx="1194558" cy="498598"/>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PC mit Client-</a:t>
            </a:r>
            <a:br>
              <a:rPr lang="de-DE" sz="1200" b="1" dirty="0" smtClean="0">
                <a:solidFill>
                  <a:srgbClr val="0F1923"/>
                </a:solidFill>
              </a:rPr>
            </a:br>
            <a:r>
              <a:rPr lang="de-DE" sz="1200" b="1" dirty="0" smtClean="0">
                <a:solidFill>
                  <a:srgbClr val="0F1923"/>
                </a:solidFill>
              </a:rPr>
              <a:t>Applikation</a:t>
            </a:r>
            <a:endParaRPr lang="de-DE" sz="1200" b="1" dirty="0">
              <a:solidFill>
                <a:srgbClr val="0F1923"/>
              </a:solidFill>
            </a:endParaRPr>
          </a:p>
        </p:txBody>
      </p:sp>
      <p:sp>
        <p:nvSpPr>
          <p:cNvPr id="25" name="Rechteck 24"/>
          <p:cNvSpPr/>
          <p:nvPr/>
        </p:nvSpPr>
        <p:spPr>
          <a:xfrm>
            <a:off x="10359288" y="3372719"/>
            <a:ext cx="1356462" cy="279757"/>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Internet/Intranet</a:t>
            </a:r>
            <a:endParaRPr lang="de-DE" sz="1200" b="1" dirty="0">
              <a:solidFill>
                <a:srgbClr val="0F1923"/>
              </a:solidFill>
            </a:endParaRPr>
          </a:p>
        </p:txBody>
      </p:sp>
      <p:sp>
        <p:nvSpPr>
          <p:cNvPr id="26" name="Rechteck 25"/>
          <p:cNvSpPr/>
          <p:nvPr/>
        </p:nvSpPr>
        <p:spPr>
          <a:xfrm>
            <a:off x="9399514" y="3755666"/>
            <a:ext cx="1632178" cy="498598"/>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Open PCS 7 Station</a:t>
            </a:r>
            <a:br>
              <a:rPr lang="de-DE" sz="1200" b="1" dirty="0" smtClean="0">
                <a:solidFill>
                  <a:srgbClr val="0F1923"/>
                </a:solidFill>
              </a:rPr>
            </a:br>
            <a:r>
              <a:rPr lang="de-DE" sz="1200" b="1" dirty="0" smtClean="0">
                <a:solidFill>
                  <a:srgbClr val="0F1923"/>
                </a:solidFill>
              </a:rPr>
              <a:t>(+ OS-Client)</a:t>
            </a:r>
            <a:endParaRPr lang="de-DE" sz="1200" b="1" dirty="0">
              <a:solidFill>
                <a:srgbClr val="0F1923"/>
              </a:solidFill>
            </a:endParaRPr>
          </a:p>
        </p:txBody>
      </p:sp>
      <p:sp>
        <p:nvSpPr>
          <p:cNvPr id="27" name="Rechteck 26"/>
          <p:cNvSpPr/>
          <p:nvPr/>
        </p:nvSpPr>
        <p:spPr>
          <a:xfrm>
            <a:off x="6282966" y="4666944"/>
            <a:ext cx="934871" cy="279757"/>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OS-Server</a:t>
            </a:r>
            <a:endParaRPr lang="de-DE" sz="1200" b="1" dirty="0">
              <a:solidFill>
                <a:srgbClr val="0F1923"/>
              </a:solidFill>
            </a:endParaRPr>
          </a:p>
        </p:txBody>
      </p:sp>
      <p:sp>
        <p:nvSpPr>
          <p:cNvPr id="28" name="Rechteck 27"/>
          <p:cNvSpPr/>
          <p:nvPr/>
        </p:nvSpPr>
        <p:spPr>
          <a:xfrm>
            <a:off x="9084414" y="4659381"/>
            <a:ext cx="1023037" cy="482889"/>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redundante</a:t>
            </a:r>
            <a:br>
              <a:rPr lang="de-DE" sz="1200" b="1" dirty="0" smtClean="0">
                <a:solidFill>
                  <a:srgbClr val="0F1923"/>
                </a:solidFill>
              </a:rPr>
            </a:br>
            <a:r>
              <a:rPr lang="de-DE" sz="1200" b="1" dirty="0" smtClean="0">
                <a:solidFill>
                  <a:srgbClr val="0F1923"/>
                </a:solidFill>
              </a:rPr>
              <a:t>OS-Server</a:t>
            </a:r>
            <a:endParaRPr lang="de-DE" sz="1200" b="1" dirty="0">
              <a:solidFill>
                <a:srgbClr val="0F1923"/>
              </a:solidFill>
            </a:endParaRPr>
          </a:p>
        </p:txBody>
      </p:sp>
      <p:sp>
        <p:nvSpPr>
          <p:cNvPr id="29" name="Rechteck 28"/>
          <p:cNvSpPr/>
          <p:nvPr/>
        </p:nvSpPr>
        <p:spPr>
          <a:xfrm>
            <a:off x="6678243" y="5504104"/>
            <a:ext cx="1544012" cy="498598"/>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Automatisierungs-</a:t>
            </a:r>
            <a:br>
              <a:rPr lang="de-DE" sz="1200" b="1" dirty="0" smtClean="0">
                <a:solidFill>
                  <a:srgbClr val="0F1923"/>
                </a:solidFill>
              </a:rPr>
            </a:br>
            <a:r>
              <a:rPr lang="de-DE" sz="1200" b="1" dirty="0" err="1" smtClean="0">
                <a:solidFill>
                  <a:srgbClr val="0F1923"/>
                </a:solidFill>
              </a:rPr>
              <a:t>system</a:t>
            </a:r>
            <a:endParaRPr lang="de-DE" sz="1200" b="1" dirty="0">
              <a:solidFill>
                <a:srgbClr val="0F1923"/>
              </a:solidFill>
            </a:endParaRPr>
          </a:p>
        </p:txBody>
      </p:sp>
      <p:sp>
        <p:nvSpPr>
          <p:cNvPr id="30" name="Rechteck 29"/>
          <p:cNvSpPr/>
          <p:nvPr/>
        </p:nvSpPr>
        <p:spPr>
          <a:xfrm>
            <a:off x="9527108" y="5504104"/>
            <a:ext cx="1544012" cy="498598"/>
          </a:xfrm>
          <a:prstGeom prst="rect">
            <a:avLst/>
          </a:prstGeom>
          <a:noFill/>
          <a:extLst>
            <a:ext uri="{909E8E84-426E-40DD-AFC4-6F175D3DCCD1}">
              <a14:hiddenFill xmlns:a14="http://schemas.microsoft.com/office/drawing/2010/main">
                <a:solidFill>
                  <a:srgbClr val="BBE0E3"/>
                </a:solidFill>
              </a14:hiddenFill>
            </a:ext>
          </a:extLst>
        </p:spPr>
        <p:txBody>
          <a:bodyPr wrap="none">
            <a:spAutoFit/>
          </a:bodyPr>
          <a:lstStyle/>
          <a:p>
            <a:pPr>
              <a:lnSpc>
                <a:spcPct val="110000"/>
              </a:lnSpc>
              <a:spcBef>
                <a:spcPct val="0"/>
              </a:spcBef>
              <a:buFont typeface="Wingdings" charset="0"/>
              <a:buNone/>
            </a:pPr>
            <a:r>
              <a:rPr lang="de-DE" sz="1200" b="1" dirty="0" smtClean="0">
                <a:solidFill>
                  <a:srgbClr val="0F1923"/>
                </a:solidFill>
              </a:rPr>
              <a:t>Automatisierungs-</a:t>
            </a:r>
            <a:br>
              <a:rPr lang="de-DE" sz="1200" b="1" dirty="0" smtClean="0">
                <a:solidFill>
                  <a:srgbClr val="0F1923"/>
                </a:solidFill>
              </a:rPr>
            </a:br>
            <a:r>
              <a:rPr lang="de-DE" sz="1200" b="1" dirty="0" err="1" smtClean="0">
                <a:solidFill>
                  <a:srgbClr val="0F1923"/>
                </a:solidFill>
              </a:rPr>
              <a:t>system</a:t>
            </a:r>
            <a:endParaRPr lang="de-DE" sz="1200" b="1" dirty="0">
              <a:solidFill>
                <a:srgbClr val="0F1923"/>
              </a:solidFill>
            </a:endParaRPr>
          </a:p>
        </p:txBody>
      </p:sp>
      <p:cxnSp>
        <p:nvCxnSpPr>
          <p:cNvPr id="15" name="Gerade Verbindung 14"/>
          <p:cNvCxnSpPr/>
          <p:nvPr/>
        </p:nvCxnSpPr>
        <p:spPr bwMode="auto">
          <a:xfrm>
            <a:off x="10264763" y="3244645"/>
            <a:ext cx="0" cy="407831"/>
          </a:xfrm>
          <a:prstGeom prst="line">
            <a:avLst/>
          </a:prstGeom>
          <a:solidFill>
            <a:schemeClr val="tx2"/>
          </a:solidFill>
          <a:ln w="38100"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 name="Gerade Verbindung 32"/>
          <p:cNvCxnSpPr/>
          <p:nvPr/>
        </p:nvCxnSpPr>
        <p:spPr bwMode="auto">
          <a:xfrm>
            <a:off x="11211144" y="3637681"/>
            <a:ext cx="0" cy="407831"/>
          </a:xfrm>
          <a:prstGeom prst="line">
            <a:avLst/>
          </a:prstGeom>
          <a:solidFill>
            <a:schemeClr val="tx2"/>
          </a:solidFill>
          <a:ln w="38100"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Gerade Verbindung 33"/>
          <p:cNvCxnSpPr/>
          <p:nvPr/>
        </p:nvCxnSpPr>
        <p:spPr bwMode="auto">
          <a:xfrm>
            <a:off x="11250472" y="4174001"/>
            <a:ext cx="0" cy="407831"/>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rade Verbindung 34"/>
          <p:cNvCxnSpPr/>
          <p:nvPr/>
        </p:nvCxnSpPr>
        <p:spPr bwMode="auto">
          <a:xfrm>
            <a:off x="8340239" y="4174001"/>
            <a:ext cx="0" cy="407831"/>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p:nvCxnSpPr>
        <p:spPr bwMode="auto">
          <a:xfrm>
            <a:off x="6595804" y="4174001"/>
            <a:ext cx="0" cy="407831"/>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p:nvCxnSpPr>
        <p:spPr bwMode="auto">
          <a:xfrm>
            <a:off x="8418898" y="4572000"/>
            <a:ext cx="0" cy="324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p:nvCxnSpPr>
        <p:spPr bwMode="auto">
          <a:xfrm>
            <a:off x="8740396" y="4572000"/>
            <a:ext cx="0" cy="324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p:nvCxnSpPr>
        <p:spPr bwMode="auto">
          <a:xfrm>
            <a:off x="8671090" y="4930321"/>
            <a:ext cx="0" cy="252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p:nvCxnSpPr>
        <p:spPr bwMode="auto">
          <a:xfrm>
            <a:off x="8985722" y="4930321"/>
            <a:ext cx="0" cy="252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p:nvCxnSpPr>
        <p:spPr bwMode="auto">
          <a:xfrm>
            <a:off x="9409346" y="5425430"/>
            <a:ext cx="0" cy="252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p:nvCxnSpPr>
        <p:spPr bwMode="auto">
          <a:xfrm>
            <a:off x="6566543" y="5425430"/>
            <a:ext cx="0" cy="252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p:nvCxnSpPr>
        <p:spPr bwMode="auto">
          <a:xfrm>
            <a:off x="6174814" y="4930321"/>
            <a:ext cx="0" cy="252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p:nvCxnSpPr>
        <p:spPr bwMode="auto">
          <a:xfrm>
            <a:off x="5947883" y="4584804"/>
            <a:ext cx="0" cy="252000"/>
          </a:xfrm>
          <a:prstGeom prst="line">
            <a:avLst/>
          </a:prstGeom>
          <a:solidFill>
            <a:schemeClr val="tx2"/>
          </a:solidFill>
          <a:ln w="381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074" name="Picture 2" descr="C:\arbeit\00_GJ_14_15\Weisshuhn\Wolf\G_SY02_XX_00070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7821" y="3850968"/>
            <a:ext cx="604837" cy="530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beit\00_GJ_14_15\Weisshuhn\Wolf\G_SY02_XX_00070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8001" y="3850968"/>
            <a:ext cx="604837" cy="530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beit\00_GJ_14_15\Weisshuhn\Wolf\G_SY02_XX_00070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55112" y="2887406"/>
            <a:ext cx="604837" cy="5302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arbeit\00_GJ_14_15\Lorenz\Siemens_BildDB_Lightbox_150706_65735\G_SY02_XX_00892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3134" y="3850967"/>
            <a:ext cx="645340" cy="5496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rbeit\00_GJ_14_15\Janouskovcova\Siemens_BildDB_Lightbox_150714_23062\G_SY02_XX_00062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51871" y="4746572"/>
            <a:ext cx="531095" cy="2001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rbeit\00_GJ_14_15\Janouskovcova\Siemens_BildDB_Lightbox_150714_23062\G_SY02_XX_00062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0477" y="4746571"/>
            <a:ext cx="531095" cy="2001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beit\00_GJ_14_15\Janouskovcova\Siemens_BildDB_Lightbox_150714_23062\G_SY02_XX_00062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8293" y="4846635"/>
            <a:ext cx="531095" cy="20012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arbeit\00_GJ_14_15\Janouskovcova\G_SY02_XX_00036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78472" y="5563096"/>
            <a:ext cx="317399" cy="4046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arbeit\00_GJ_14_15\Janouskovcova\G_SY02_XX_00036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39659" y="5563096"/>
            <a:ext cx="317399" cy="4046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extLst>
      <p:ext uri="{BB962C8B-B14F-4D97-AF65-F5344CB8AC3E}">
        <p14:creationId xmlns:p14="http://schemas.microsoft.com/office/powerpoint/2010/main" val="29947033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4"/>
            </p:custDataLst>
            <p:extLst>
              <p:ext uri="{D42A27DB-BD31-4B8C-83A1-F6EECF244321}">
                <p14:modId xmlns:p14="http://schemas.microsoft.com/office/powerpoint/2010/main" val="21461502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6"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0723"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P03-02 Vertikale Integration mit OPC</a:t>
            </a:r>
          </a:p>
        </p:txBody>
      </p:sp>
      <p:sp>
        <p:nvSpPr>
          <p:cNvPr id="2" name="Inhaltsplatzhalter 1"/>
          <p:cNvSpPr>
            <a:spLocks noGrp="1"/>
          </p:cNvSpPr>
          <p:nvPr>
            <p:ph idx="1"/>
          </p:nvPr>
        </p:nvSpPr>
        <p:spPr>
          <a:xfrm>
            <a:off x="627063" y="1887538"/>
            <a:ext cx="8208962" cy="4278312"/>
          </a:xfrm>
        </p:spPr>
        <p:txBody>
          <a:bodyPr/>
          <a:lstStyle/>
          <a:p>
            <a:pPr lvl="1"/>
            <a:r>
              <a:rPr lang="de-DE" sz="1600" dirty="0" smtClean="0"/>
              <a:t>OPC Kommunikation basiert auf dem Client-Server-Prinzip </a:t>
            </a:r>
          </a:p>
          <a:p>
            <a:pPr lvl="1"/>
            <a:endParaRPr lang="de-DE" sz="1600" dirty="0" smtClean="0"/>
          </a:p>
          <a:p>
            <a:pPr lvl="1"/>
            <a:r>
              <a:rPr lang="de-DE" sz="1600" b="1" dirty="0" smtClean="0"/>
              <a:t>OPC-Server: </a:t>
            </a:r>
            <a:r>
              <a:rPr lang="de-DE" sz="1600" dirty="0" smtClean="0"/>
              <a:t>Komponente, die auf Veranlassung </a:t>
            </a:r>
            <a:br>
              <a:rPr lang="de-DE" sz="1600" dirty="0" smtClean="0"/>
            </a:br>
            <a:r>
              <a:rPr lang="de-DE" sz="1600" dirty="0" smtClean="0"/>
              <a:t>eines OPC-Clients Daten anbieten </a:t>
            </a:r>
          </a:p>
          <a:p>
            <a:pPr lvl="2"/>
            <a:r>
              <a:rPr lang="de-DE" sz="1600" dirty="0" smtClean="0"/>
              <a:t>Ist nach unten am Automatisierungssystem angeschlossen</a:t>
            </a:r>
          </a:p>
          <a:p>
            <a:pPr lvl="2"/>
            <a:endParaRPr lang="de-DE" sz="1600" dirty="0" smtClean="0"/>
          </a:p>
          <a:p>
            <a:pPr lvl="1"/>
            <a:r>
              <a:rPr lang="de-DE" sz="1600" b="1" dirty="0" smtClean="0"/>
              <a:t>OPC-Clients </a:t>
            </a:r>
            <a:r>
              <a:rPr lang="de-DE" sz="1600" dirty="0" smtClean="0"/>
              <a:t>nutzen OPC-Server als Datenquelle</a:t>
            </a:r>
          </a:p>
          <a:p>
            <a:pPr lvl="2"/>
            <a:r>
              <a:rPr lang="de-DE" sz="1600" dirty="0" smtClean="0"/>
              <a:t>Meist ein zu konfigurierender Bestandteil </a:t>
            </a:r>
            <a:br>
              <a:rPr lang="de-DE" sz="1600" dirty="0" smtClean="0"/>
            </a:br>
            <a:r>
              <a:rPr lang="de-DE" sz="1600" dirty="0" smtClean="0"/>
              <a:t>eines Anwenderprogramms</a:t>
            </a:r>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Client-Server Prinzip</a:t>
            </a:r>
          </a:p>
        </p:txBody>
      </p:sp>
      <p:pic>
        <p:nvPicPr>
          <p:cNvPr id="7" name="Picture 2" descr="C:\arbeit\00_GJ_14_15\Weisshuhn\Wolf\G_SY02_XX_00070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6486" y="2002503"/>
            <a:ext cx="604837" cy="530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rbeit\00_GJ_14_15\Janouskovcova\Siemens_BildDB_Lightbox_150714_23062\G_SY02_XX_00062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8038152" y="4407426"/>
            <a:ext cx="761504" cy="2869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arbeit\00_GJ_14_15\Janouskovcova\G_SY02_XX_00036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39235" y="5466390"/>
            <a:ext cx="559338" cy="713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8827527" y="1986111"/>
            <a:ext cx="2699778" cy="507831"/>
          </a:xfrm>
          <a:prstGeom prst="rect">
            <a:avLst/>
          </a:prstGeom>
          <a:noFill/>
        </p:spPr>
        <p:txBody>
          <a:bodyPr wrap="none" lIns="0" tIns="0" rIns="0" bIns="0" rtlCol="0">
            <a:spAutoFit/>
          </a:bodyPr>
          <a:lstStyle/>
          <a:p>
            <a:pPr algn="l">
              <a:lnSpc>
                <a:spcPct val="110000"/>
              </a:lnSpc>
              <a:spcBef>
                <a:spcPts val="0"/>
              </a:spcBef>
              <a:buClr>
                <a:schemeClr val="accent1"/>
              </a:buClr>
            </a:pPr>
            <a:r>
              <a:rPr lang="de-DE" sz="1000" b="1" dirty="0" smtClean="0">
                <a:solidFill>
                  <a:schemeClr val="tx1"/>
                </a:solidFill>
              </a:rPr>
              <a:t>OPC-Client z.B. für Excel Applikation</a:t>
            </a:r>
          </a:p>
          <a:p>
            <a:pPr marL="90488" indent="-90488" algn="l">
              <a:lnSpc>
                <a:spcPct val="110000"/>
              </a:lnSpc>
              <a:spcBef>
                <a:spcPts val="0"/>
              </a:spcBef>
              <a:buClr>
                <a:schemeClr val="accent1"/>
              </a:buClr>
              <a:buFont typeface="Arial" pitchFamily="34" charset="0"/>
              <a:buChar char="•"/>
            </a:pPr>
            <a:r>
              <a:rPr lang="de-DE" sz="1000" dirty="0" smtClean="0">
                <a:solidFill>
                  <a:schemeClr val="tx1"/>
                </a:solidFill>
              </a:rPr>
              <a:t>Initiiert OPC-Kommunikation</a:t>
            </a:r>
          </a:p>
          <a:p>
            <a:pPr marL="90488" indent="-90488" algn="l">
              <a:lnSpc>
                <a:spcPct val="110000"/>
              </a:lnSpc>
              <a:spcBef>
                <a:spcPts val="0"/>
              </a:spcBef>
              <a:buClr>
                <a:schemeClr val="accent1"/>
              </a:buClr>
              <a:buFont typeface="Arial" pitchFamily="34" charset="0"/>
              <a:buChar char="•"/>
            </a:pPr>
            <a:r>
              <a:rPr lang="de-DE" sz="1000" dirty="0" smtClean="0">
                <a:solidFill>
                  <a:schemeClr val="tx1"/>
                </a:solidFill>
              </a:rPr>
              <a:t>Lese-/Schreibanforderungen für Prozesswerte</a:t>
            </a:r>
          </a:p>
        </p:txBody>
      </p:sp>
      <p:sp>
        <p:nvSpPr>
          <p:cNvPr id="12" name="Textfeld 11"/>
          <p:cNvSpPr txBox="1"/>
          <p:nvPr/>
        </p:nvSpPr>
        <p:spPr>
          <a:xfrm>
            <a:off x="7692143" y="2561510"/>
            <a:ext cx="676467" cy="156133"/>
          </a:xfrm>
          <a:prstGeom prst="rect">
            <a:avLst/>
          </a:prstGeom>
          <a:noFill/>
        </p:spPr>
        <p:txBody>
          <a:bodyPr wrap="none" lIns="0" tIns="0" rIns="0" bIns="0" rtlCol="0">
            <a:spAutoFit/>
          </a:bodyPr>
          <a:lstStyle/>
          <a:p>
            <a:pPr algn="l">
              <a:lnSpc>
                <a:spcPct val="110000"/>
              </a:lnSpc>
              <a:spcBef>
                <a:spcPts val="0"/>
              </a:spcBef>
              <a:buClr>
                <a:schemeClr val="accent1"/>
              </a:buClr>
            </a:pPr>
            <a:r>
              <a:rPr lang="de-DE" sz="1000" b="1" dirty="0" smtClean="0">
                <a:solidFill>
                  <a:schemeClr val="tx1"/>
                </a:solidFill>
              </a:rPr>
              <a:t>OPC-Client</a:t>
            </a:r>
            <a:endParaRPr lang="de-DE" sz="1000" dirty="0" smtClean="0">
              <a:solidFill>
                <a:schemeClr val="tx1"/>
              </a:solidFill>
            </a:endParaRPr>
          </a:p>
        </p:txBody>
      </p:sp>
      <p:sp>
        <p:nvSpPr>
          <p:cNvPr id="13" name="Textfeld 12"/>
          <p:cNvSpPr txBox="1"/>
          <p:nvPr/>
        </p:nvSpPr>
        <p:spPr>
          <a:xfrm>
            <a:off x="8827527" y="4170149"/>
            <a:ext cx="2912977" cy="677108"/>
          </a:xfrm>
          <a:prstGeom prst="rect">
            <a:avLst/>
          </a:prstGeom>
          <a:noFill/>
        </p:spPr>
        <p:txBody>
          <a:bodyPr wrap="none" lIns="0" tIns="0" rIns="0" bIns="0" rtlCol="0">
            <a:spAutoFit/>
          </a:bodyPr>
          <a:lstStyle/>
          <a:p>
            <a:pPr algn="l">
              <a:lnSpc>
                <a:spcPct val="110000"/>
              </a:lnSpc>
              <a:spcBef>
                <a:spcPts val="0"/>
              </a:spcBef>
              <a:buClr>
                <a:schemeClr val="accent1"/>
              </a:buClr>
            </a:pPr>
            <a:r>
              <a:rPr lang="de-DE" sz="1000" b="1" dirty="0" smtClean="0">
                <a:solidFill>
                  <a:schemeClr val="tx1"/>
                </a:solidFill>
              </a:rPr>
              <a:t>OPC-Server</a:t>
            </a:r>
          </a:p>
          <a:p>
            <a:pPr marL="90488" indent="-90488" algn="l">
              <a:lnSpc>
                <a:spcPct val="110000"/>
              </a:lnSpc>
              <a:spcBef>
                <a:spcPts val="0"/>
              </a:spcBef>
              <a:buClr>
                <a:schemeClr val="accent1"/>
              </a:buClr>
              <a:buFont typeface="Arial" pitchFamily="34" charset="0"/>
              <a:buChar char="•"/>
            </a:pPr>
            <a:r>
              <a:rPr lang="de-DE" sz="1000" dirty="0" smtClean="0">
                <a:solidFill>
                  <a:schemeClr val="tx1"/>
                </a:solidFill>
              </a:rPr>
              <a:t>Führt Client-Anforderungen aus</a:t>
            </a:r>
          </a:p>
          <a:p>
            <a:pPr marL="90488" indent="-90488" algn="l">
              <a:lnSpc>
                <a:spcPct val="110000"/>
              </a:lnSpc>
              <a:spcBef>
                <a:spcPts val="0"/>
              </a:spcBef>
              <a:buClr>
                <a:schemeClr val="accent1"/>
              </a:buClr>
              <a:buFont typeface="Arial" pitchFamily="34" charset="0"/>
              <a:buChar char="•"/>
            </a:pPr>
            <a:r>
              <a:rPr lang="de-DE" sz="1000" dirty="0" smtClean="0">
                <a:solidFill>
                  <a:schemeClr val="tx1"/>
                </a:solidFill>
              </a:rPr>
              <a:t>Liest zyklisch die Prozessvariablen</a:t>
            </a:r>
          </a:p>
          <a:p>
            <a:pPr marL="90488" indent="-90488" algn="l">
              <a:lnSpc>
                <a:spcPct val="110000"/>
              </a:lnSpc>
              <a:spcBef>
                <a:spcPts val="0"/>
              </a:spcBef>
              <a:buClr>
                <a:schemeClr val="accent1"/>
              </a:buClr>
              <a:buFont typeface="Arial" pitchFamily="34" charset="0"/>
              <a:buChar char="•"/>
            </a:pPr>
            <a:r>
              <a:rPr lang="de-DE" sz="1000" dirty="0" smtClean="0">
                <a:solidFill>
                  <a:schemeClr val="tx1"/>
                </a:solidFill>
              </a:rPr>
              <a:t>Überwacht Prozessvariablen auf Wertänderungen</a:t>
            </a:r>
          </a:p>
        </p:txBody>
      </p:sp>
      <p:sp>
        <p:nvSpPr>
          <p:cNvPr id="14" name="Textfeld 13"/>
          <p:cNvSpPr txBox="1"/>
          <p:nvPr/>
        </p:nvSpPr>
        <p:spPr>
          <a:xfrm>
            <a:off x="7655243" y="4931574"/>
            <a:ext cx="716543" cy="156133"/>
          </a:xfrm>
          <a:prstGeom prst="rect">
            <a:avLst/>
          </a:prstGeom>
          <a:noFill/>
        </p:spPr>
        <p:txBody>
          <a:bodyPr wrap="none" lIns="0" tIns="0" rIns="0" bIns="0" rtlCol="0">
            <a:spAutoFit/>
          </a:bodyPr>
          <a:lstStyle/>
          <a:p>
            <a:pPr algn="l">
              <a:lnSpc>
                <a:spcPct val="110000"/>
              </a:lnSpc>
              <a:spcBef>
                <a:spcPts val="0"/>
              </a:spcBef>
              <a:buClr>
                <a:schemeClr val="accent1"/>
              </a:buClr>
            </a:pPr>
            <a:r>
              <a:rPr lang="de-DE" sz="1000" b="1" dirty="0" smtClean="0">
                <a:solidFill>
                  <a:schemeClr val="tx1"/>
                </a:solidFill>
              </a:rPr>
              <a:t>OPC-Server</a:t>
            </a:r>
            <a:endParaRPr lang="de-DE" sz="1000" dirty="0" smtClean="0">
              <a:solidFill>
                <a:schemeClr val="tx1"/>
              </a:solidFill>
            </a:endParaRPr>
          </a:p>
        </p:txBody>
      </p:sp>
      <p:sp>
        <p:nvSpPr>
          <p:cNvPr id="15" name="Textfeld 14"/>
          <p:cNvSpPr txBox="1"/>
          <p:nvPr/>
        </p:nvSpPr>
        <p:spPr>
          <a:xfrm>
            <a:off x="8827527" y="5517029"/>
            <a:ext cx="1401025" cy="338554"/>
          </a:xfrm>
          <a:prstGeom prst="rect">
            <a:avLst/>
          </a:prstGeom>
          <a:noFill/>
        </p:spPr>
        <p:txBody>
          <a:bodyPr wrap="none" lIns="0" tIns="0" rIns="0" bIns="0" rtlCol="0">
            <a:spAutoFit/>
          </a:bodyPr>
          <a:lstStyle/>
          <a:p>
            <a:pPr algn="l">
              <a:lnSpc>
                <a:spcPct val="110000"/>
              </a:lnSpc>
              <a:spcBef>
                <a:spcPts val="0"/>
              </a:spcBef>
              <a:buClr>
                <a:schemeClr val="accent1"/>
              </a:buClr>
            </a:pPr>
            <a:r>
              <a:rPr lang="de-DE" sz="1000" b="1" dirty="0" smtClean="0">
                <a:solidFill>
                  <a:schemeClr val="tx1"/>
                </a:solidFill>
              </a:rPr>
              <a:t>Automatisierungsgerät</a:t>
            </a:r>
          </a:p>
          <a:p>
            <a:pPr marL="90488" indent="-90488" algn="l">
              <a:lnSpc>
                <a:spcPct val="110000"/>
              </a:lnSpc>
              <a:spcBef>
                <a:spcPts val="0"/>
              </a:spcBef>
              <a:buClr>
                <a:schemeClr val="accent1"/>
              </a:buClr>
              <a:buFont typeface="Arial" pitchFamily="34" charset="0"/>
              <a:buChar char="•"/>
            </a:pPr>
            <a:r>
              <a:rPr lang="de-DE" sz="1000" dirty="0" smtClean="0">
                <a:solidFill>
                  <a:schemeClr val="tx1"/>
                </a:solidFill>
              </a:rPr>
              <a:t>SPS (Prozesswerte)</a:t>
            </a:r>
          </a:p>
        </p:txBody>
      </p:sp>
      <p:cxnSp>
        <p:nvCxnSpPr>
          <p:cNvPr id="5" name="Gerade Verbindung mit Pfeil 4"/>
          <p:cNvCxnSpPr>
            <a:stCxn id="7" idx="2"/>
            <a:endCxn id="9" idx="3"/>
          </p:cNvCxnSpPr>
          <p:nvPr/>
        </p:nvCxnSpPr>
        <p:spPr bwMode="auto">
          <a:xfrm flipH="1">
            <a:off x="8418904" y="2532728"/>
            <a:ext cx="1" cy="1637422"/>
          </a:xfrm>
          <a:prstGeom prst="straightConnector1">
            <a:avLst/>
          </a:prstGeom>
          <a:solidFill>
            <a:schemeClr val="tx2"/>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mit Pfeil 18"/>
          <p:cNvCxnSpPr/>
          <p:nvPr/>
        </p:nvCxnSpPr>
        <p:spPr bwMode="auto">
          <a:xfrm>
            <a:off x="8418904" y="4931654"/>
            <a:ext cx="1" cy="534736"/>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098" name="Picture 2" descr="C:\arbeit\00_GJ_14_15\Janouskovcova\Siemens_BildDB_Lightbox_150714_23062\G_SY02_XX_00890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95029" y="3067464"/>
            <a:ext cx="1047751" cy="567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extLst>
      <p:ext uri="{BB962C8B-B14F-4D97-AF65-F5344CB8AC3E}">
        <p14:creationId xmlns:p14="http://schemas.microsoft.com/office/powerpoint/2010/main" val="23088577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P03-02 Vertikale Integration mit OPC</a:t>
            </a:r>
          </a:p>
        </p:txBody>
      </p:sp>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b="1" dirty="0" smtClean="0"/>
              <a:t>OPC Data Access (OPC DA): </a:t>
            </a:r>
            <a:r>
              <a:rPr lang="de-DE" sz="1600" dirty="0" smtClean="0"/>
              <a:t>Spezifikation für Zugriff auf Prozessdaten über Variablen</a:t>
            </a:r>
          </a:p>
          <a:p>
            <a:pPr lvl="2">
              <a:spcBef>
                <a:spcPts val="600"/>
              </a:spcBef>
            </a:pPr>
            <a:r>
              <a:rPr lang="de-DE" sz="1600" dirty="0" smtClean="0"/>
              <a:t>Wert einer oder mehrerer Prozessvariablen lesen, ändern (überschreiben), überwachen oder Änderungen melden</a:t>
            </a:r>
          </a:p>
          <a:p>
            <a:pPr lvl="1">
              <a:spcBef>
                <a:spcPts val="600"/>
              </a:spcBef>
            </a:pPr>
            <a:r>
              <a:rPr lang="de-DE" sz="1600" dirty="0" smtClean="0"/>
              <a:t>Hierarchische Klassenmodell von Data Access </a:t>
            </a:r>
          </a:p>
          <a:p>
            <a:pPr lvl="2">
              <a:spcBef>
                <a:spcPts val="600"/>
              </a:spcBef>
            </a:pPr>
            <a:r>
              <a:rPr lang="de-DE" sz="1600" b="1" dirty="0" smtClean="0"/>
              <a:t>OPC-Group</a:t>
            </a:r>
            <a:r>
              <a:rPr lang="de-DE" sz="1600" dirty="0" smtClean="0"/>
              <a:t> strukturiert Prozessvariablen</a:t>
            </a:r>
          </a:p>
          <a:p>
            <a:pPr lvl="2">
              <a:spcBef>
                <a:spcPts val="600"/>
              </a:spcBef>
            </a:pPr>
            <a:r>
              <a:rPr lang="de-DE" sz="1600" b="1" dirty="0" smtClean="0"/>
              <a:t>OPC-Item</a:t>
            </a:r>
            <a:r>
              <a:rPr lang="de-DE" sz="1600" dirty="0" smtClean="0"/>
              <a:t> repräsentiert Prozessvariablen</a:t>
            </a:r>
          </a:p>
          <a:p>
            <a:pPr>
              <a:spcBef>
                <a:spcPts val="600"/>
              </a:spcBef>
            </a:pPr>
            <a:r>
              <a:rPr lang="de-DE" sz="1600" dirty="0" smtClean="0"/>
              <a:t> Angebotenen Variablen:</a:t>
            </a:r>
          </a:p>
          <a:p>
            <a:pPr lvl="1">
              <a:spcBef>
                <a:spcPts val="600"/>
              </a:spcBef>
            </a:pPr>
            <a:r>
              <a:rPr lang="de-DE" sz="1600" dirty="0" smtClean="0"/>
              <a:t>Prozessvariablen (Mess- und Steuergrößen von Ein-/Ausgabegeräten)</a:t>
            </a:r>
          </a:p>
          <a:p>
            <a:pPr lvl="1">
              <a:spcBef>
                <a:spcPts val="600"/>
              </a:spcBef>
            </a:pPr>
            <a:r>
              <a:rPr lang="de-DE" sz="1600" dirty="0" smtClean="0"/>
              <a:t>Steuervariablen (löst Zusatzdienste aus, z.B. Übertragung von Passwörtern)</a:t>
            </a:r>
          </a:p>
          <a:p>
            <a:pPr lvl="1">
              <a:spcBef>
                <a:spcPts val="600"/>
              </a:spcBef>
            </a:pPr>
            <a:r>
              <a:rPr lang="de-DE" sz="1600" dirty="0" smtClean="0"/>
              <a:t>Informationsvariablen (Auskunft über Zustand von Verbindungen, Geräten usw.)</a:t>
            </a:r>
          </a:p>
          <a:p>
            <a:pPr>
              <a:spcBef>
                <a:spcPts val="600"/>
              </a:spcBef>
            </a:pPr>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OPC Spezifikation</a:t>
            </a:r>
          </a:p>
        </p:txBody>
      </p:sp>
      <p:sp>
        <p:nvSpPr>
          <p:cNvPr id="9" name="Rectangle 71"/>
          <p:cNvSpPr>
            <a:spLocks noChangeArrowheads="1"/>
          </p:cNvSpPr>
          <p:nvPr/>
        </p:nvSpPr>
        <p:spPr bwMode="auto">
          <a:xfrm>
            <a:off x="0" y="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de-DE" altLang="de-DE"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de-DE" altLang="de-DE"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86"/>
          <p:cNvSpPr>
            <a:spLocks noChangeArrowheads="1"/>
          </p:cNvSpPr>
          <p:nvPr/>
        </p:nvSpPr>
        <p:spPr bwMode="auto">
          <a:xfrm>
            <a:off x="0" y="0"/>
            <a:ext cx="1219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spcBef>
                <a:spcPct val="0"/>
              </a:spcBef>
              <a:tabLst>
                <a:tab pos="4410075" algn="l"/>
              </a:tabLst>
              <a:defRPr>
                <a:solidFill>
                  <a:schemeClr val="tx1"/>
                </a:solidFill>
                <a:latin typeface="Arial" pitchFamily="34" charset="0"/>
                <a:cs typeface="Arial" pitchFamily="34" charset="0"/>
              </a:defRPr>
            </a:lvl1pPr>
            <a:lvl2pPr>
              <a:spcBef>
                <a:spcPct val="0"/>
              </a:spcBef>
              <a:tabLst>
                <a:tab pos="4410075" algn="l"/>
              </a:tabLst>
              <a:defRPr>
                <a:solidFill>
                  <a:schemeClr val="tx1"/>
                </a:solidFill>
                <a:latin typeface="Arial" pitchFamily="34" charset="0"/>
                <a:cs typeface="Arial" pitchFamily="34" charset="0"/>
              </a:defRPr>
            </a:lvl2pPr>
            <a:lvl3pPr>
              <a:spcBef>
                <a:spcPct val="0"/>
              </a:spcBef>
              <a:tabLst>
                <a:tab pos="4410075" algn="l"/>
              </a:tabLst>
              <a:defRPr>
                <a:solidFill>
                  <a:schemeClr val="tx1"/>
                </a:solidFill>
                <a:latin typeface="Arial" pitchFamily="34" charset="0"/>
                <a:cs typeface="Arial" pitchFamily="34" charset="0"/>
              </a:defRPr>
            </a:lvl3pPr>
            <a:lvl4pPr>
              <a:spcBef>
                <a:spcPct val="0"/>
              </a:spcBef>
              <a:tabLst>
                <a:tab pos="4410075" algn="l"/>
              </a:tabLst>
              <a:defRPr>
                <a:solidFill>
                  <a:schemeClr val="tx1"/>
                </a:solidFill>
                <a:latin typeface="Arial" pitchFamily="34" charset="0"/>
                <a:cs typeface="Arial" pitchFamily="34" charset="0"/>
              </a:defRPr>
            </a:lvl4pPr>
            <a:lvl5pPr>
              <a:spcBef>
                <a:spcPct val="0"/>
              </a:spcBef>
              <a:tabLst>
                <a:tab pos="4410075" algn="l"/>
              </a:tabLst>
              <a:defRPr>
                <a:solidFill>
                  <a:schemeClr val="tx1"/>
                </a:solidFill>
                <a:latin typeface="Arial" pitchFamily="34" charset="0"/>
                <a:cs typeface="Arial" pitchFamily="34" charset="0"/>
              </a:defRPr>
            </a:lvl5pPr>
            <a:lvl6pPr fontAlgn="base">
              <a:spcBef>
                <a:spcPct val="0"/>
              </a:spcBef>
              <a:spcAft>
                <a:spcPct val="0"/>
              </a:spcAft>
              <a:tabLst>
                <a:tab pos="4410075" algn="l"/>
              </a:tabLst>
              <a:defRPr>
                <a:solidFill>
                  <a:schemeClr val="tx1"/>
                </a:solidFill>
                <a:latin typeface="Arial" pitchFamily="34" charset="0"/>
                <a:cs typeface="Arial" pitchFamily="34" charset="0"/>
              </a:defRPr>
            </a:lvl6pPr>
            <a:lvl7pPr fontAlgn="base">
              <a:spcBef>
                <a:spcPct val="0"/>
              </a:spcBef>
              <a:spcAft>
                <a:spcPct val="0"/>
              </a:spcAft>
              <a:tabLst>
                <a:tab pos="4410075" algn="l"/>
              </a:tabLst>
              <a:defRPr>
                <a:solidFill>
                  <a:schemeClr val="tx1"/>
                </a:solidFill>
                <a:latin typeface="Arial" pitchFamily="34" charset="0"/>
                <a:cs typeface="Arial" pitchFamily="34" charset="0"/>
              </a:defRPr>
            </a:lvl7pPr>
            <a:lvl8pPr fontAlgn="base">
              <a:spcBef>
                <a:spcPct val="0"/>
              </a:spcBef>
              <a:spcAft>
                <a:spcPct val="0"/>
              </a:spcAft>
              <a:tabLst>
                <a:tab pos="4410075" algn="l"/>
              </a:tabLst>
              <a:defRPr>
                <a:solidFill>
                  <a:schemeClr val="tx1"/>
                </a:solidFill>
                <a:latin typeface="Arial" pitchFamily="34" charset="0"/>
                <a:cs typeface="Arial" pitchFamily="34" charset="0"/>
              </a:defRPr>
            </a:lvl8pPr>
            <a:lvl9pPr fontAlgn="base">
              <a:spcBef>
                <a:spcPct val="0"/>
              </a:spcBef>
              <a:spcAft>
                <a:spcPct val="0"/>
              </a:spcAft>
              <a:tabLst>
                <a:tab pos="44100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410075" algn="l"/>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154"/>
          <p:cNvSpPr>
            <a:spLocks noChangeArrowheads="1"/>
          </p:cNvSpPr>
          <p:nvPr/>
        </p:nvSpPr>
        <p:spPr bwMode="auto">
          <a:xfrm>
            <a:off x="0" y="0"/>
            <a:ext cx="1219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hteck 97"/>
          <p:cNvSpPr/>
          <p:nvPr/>
        </p:nvSpPr>
        <p:spPr>
          <a:xfrm>
            <a:off x="9237345" y="2622233"/>
            <a:ext cx="936000" cy="342199"/>
          </a:xfrm>
          <a:prstGeom prst="rect">
            <a:avLst/>
          </a:prstGeom>
          <a:solidFill>
            <a:srgbClr val="0064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3175">
              <a:spcBef>
                <a:spcPts val="600"/>
              </a:spcBef>
              <a:spcAft>
                <a:spcPts val="0"/>
              </a:spcAft>
            </a:pPr>
            <a:r>
              <a:rPr lang="de-DE" sz="1000" dirty="0" smtClean="0">
                <a:effectLst/>
                <a:latin typeface="Arial"/>
                <a:ea typeface="Times New Roman"/>
                <a:cs typeface="Times New Roman"/>
              </a:rPr>
              <a:t>    </a:t>
            </a:r>
            <a:r>
              <a:rPr lang="de-DE" sz="1000" dirty="0" err="1" smtClean="0">
                <a:effectLst/>
                <a:latin typeface="Arial"/>
                <a:ea typeface="Times New Roman"/>
                <a:cs typeface="Times New Roman"/>
              </a:rPr>
              <a:t>OPCServer</a:t>
            </a:r>
            <a:endParaRPr lang="de-DE" sz="1000" dirty="0">
              <a:effectLst/>
              <a:latin typeface="Arial"/>
              <a:ea typeface="Times New Roman"/>
              <a:cs typeface="Times New Roman"/>
            </a:endParaRPr>
          </a:p>
        </p:txBody>
      </p:sp>
      <p:sp>
        <p:nvSpPr>
          <p:cNvPr id="99" name="Rechteck 98"/>
          <p:cNvSpPr/>
          <p:nvPr/>
        </p:nvSpPr>
        <p:spPr>
          <a:xfrm>
            <a:off x="7827645" y="3422333"/>
            <a:ext cx="935990" cy="341630"/>
          </a:xfrm>
          <a:prstGeom prst="rect">
            <a:avLst/>
          </a:prstGeom>
          <a:solidFill>
            <a:srgbClr val="55A0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spcBef>
                <a:spcPts val="600"/>
              </a:spcBef>
              <a:spcAft>
                <a:spcPts val="0"/>
              </a:spcAft>
            </a:pPr>
            <a:r>
              <a:rPr lang="de-DE" sz="1000" dirty="0" smtClean="0">
                <a:effectLst/>
                <a:latin typeface="Arial"/>
                <a:ea typeface="Times New Roman"/>
                <a:cs typeface="Times New Roman"/>
              </a:rPr>
              <a:t>OPC-Group(s</a:t>
            </a:r>
            <a:r>
              <a:rPr lang="de-DE" sz="1000" dirty="0">
                <a:effectLst/>
                <a:latin typeface="Arial"/>
                <a:ea typeface="Times New Roman"/>
                <a:cs typeface="Times New Roman"/>
              </a:rPr>
              <a:t>)</a:t>
            </a:r>
          </a:p>
        </p:txBody>
      </p:sp>
      <p:sp>
        <p:nvSpPr>
          <p:cNvPr id="100" name="Rechteck 99"/>
          <p:cNvSpPr/>
          <p:nvPr/>
        </p:nvSpPr>
        <p:spPr>
          <a:xfrm>
            <a:off x="7827645" y="406050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629920">
              <a:spcBef>
                <a:spcPts val="600"/>
              </a:spcBef>
              <a:spcAft>
                <a:spcPts val="0"/>
              </a:spcAft>
            </a:pPr>
            <a:r>
              <a:rPr lang="de-DE" sz="1000">
                <a:solidFill>
                  <a:srgbClr val="000000"/>
                </a:solidFill>
                <a:effectLst/>
                <a:latin typeface="Arial"/>
                <a:ea typeface="Times New Roman"/>
                <a:cs typeface="Times New Roman"/>
              </a:rPr>
              <a:t> </a:t>
            </a:r>
            <a:endParaRPr lang="de-DE" sz="1000">
              <a:effectLst/>
              <a:latin typeface="Arial"/>
              <a:ea typeface="Times New Roman"/>
              <a:cs typeface="Times New Roman"/>
            </a:endParaRPr>
          </a:p>
        </p:txBody>
      </p:sp>
      <p:sp>
        <p:nvSpPr>
          <p:cNvPr id="101" name="Rechteck 100"/>
          <p:cNvSpPr/>
          <p:nvPr/>
        </p:nvSpPr>
        <p:spPr>
          <a:xfrm>
            <a:off x="7694295" y="411765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629920">
              <a:spcBef>
                <a:spcPts val="600"/>
              </a:spcBef>
              <a:spcAft>
                <a:spcPts val="0"/>
              </a:spcAft>
            </a:pPr>
            <a:r>
              <a:rPr lang="de-DE" sz="1000">
                <a:solidFill>
                  <a:srgbClr val="000000"/>
                </a:solidFill>
                <a:effectLst/>
                <a:latin typeface="Arial"/>
                <a:ea typeface="Times New Roman"/>
                <a:cs typeface="Times New Roman"/>
              </a:rPr>
              <a:t> </a:t>
            </a:r>
            <a:endParaRPr lang="de-DE" sz="1000">
              <a:effectLst/>
              <a:latin typeface="Arial"/>
              <a:ea typeface="Times New Roman"/>
              <a:cs typeface="Times New Roman"/>
            </a:endParaRPr>
          </a:p>
        </p:txBody>
      </p:sp>
      <p:sp>
        <p:nvSpPr>
          <p:cNvPr id="102" name="Rechteck 101"/>
          <p:cNvSpPr/>
          <p:nvPr/>
        </p:nvSpPr>
        <p:spPr>
          <a:xfrm>
            <a:off x="7522845" y="417480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3175">
              <a:spcBef>
                <a:spcPts val="600"/>
              </a:spcBef>
              <a:spcAft>
                <a:spcPts val="0"/>
              </a:spcAft>
            </a:pPr>
            <a:r>
              <a:rPr lang="de-DE" sz="1000" dirty="0" smtClean="0">
                <a:solidFill>
                  <a:srgbClr val="000000"/>
                </a:solidFill>
                <a:effectLst/>
                <a:latin typeface="Arial"/>
                <a:ea typeface="Times New Roman"/>
                <a:cs typeface="Times New Roman"/>
              </a:rPr>
              <a:t>    OPC-Item(s</a:t>
            </a:r>
            <a:r>
              <a:rPr lang="de-DE" sz="1000" dirty="0">
                <a:solidFill>
                  <a:srgbClr val="000000"/>
                </a:solidFill>
                <a:effectLst/>
                <a:latin typeface="Arial"/>
                <a:ea typeface="Times New Roman"/>
                <a:cs typeface="Times New Roman"/>
              </a:rPr>
              <a:t>)</a:t>
            </a:r>
            <a:endParaRPr lang="de-DE" sz="1000" dirty="0">
              <a:effectLst/>
              <a:latin typeface="Arial"/>
              <a:ea typeface="Times New Roman"/>
              <a:cs typeface="Times New Roman"/>
            </a:endParaRPr>
          </a:p>
        </p:txBody>
      </p:sp>
      <p:cxnSp>
        <p:nvCxnSpPr>
          <p:cNvPr id="103" name="Gerade Verbindung 102"/>
          <p:cNvCxnSpPr/>
          <p:nvPr/>
        </p:nvCxnSpPr>
        <p:spPr>
          <a:xfrm flipV="1">
            <a:off x="8456295" y="2965133"/>
            <a:ext cx="1273175" cy="4603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a:off x="8294370" y="3765233"/>
            <a:ext cx="0" cy="304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flipH="1">
            <a:off x="8180070" y="3765233"/>
            <a:ext cx="114935" cy="3505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flipH="1">
            <a:off x="7999095" y="3765233"/>
            <a:ext cx="300060" cy="4095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hteck 106"/>
          <p:cNvSpPr/>
          <p:nvPr/>
        </p:nvSpPr>
        <p:spPr>
          <a:xfrm>
            <a:off x="9227820" y="3422333"/>
            <a:ext cx="935990" cy="341630"/>
          </a:xfrm>
          <a:prstGeom prst="rect">
            <a:avLst/>
          </a:prstGeom>
          <a:solidFill>
            <a:srgbClr val="55A0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spcBef>
                <a:spcPts val="600"/>
              </a:spcBef>
              <a:spcAft>
                <a:spcPts val="0"/>
              </a:spcAft>
            </a:pPr>
            <a:r>
              <a:rPr lang="de-DE" sz="1000" dirty="0">
                <a:effectLst/>
                <a:latin typeface="Arial"/>
                <a:ea typeface="Times New Roman"/>
                <a:cs typeface="Times New Roman"/>
              </a:rPr>
              <a:t>OPC-Group(s)</a:t>
            </a:r>
          </a:p>
        </p:txBody>
      </p:sp>
      <p:sp>
        <p:nvSpPr>
          <p:cNvPr id="108" name="Rechteck 107"/>
          <p:cNvSpPr/>
          <p:nvPr/>
        </p:nvSpPr>
        <p:spPr>
          <a:xfrm>
            <a:off x="9227820" y="406050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629920">
              <a:spcBef>
                <a:spcPts val="600"/>
              </a:spcBef>
              <a:spcAft>
                <a:spcPts val="0"/>
              </a:spcAft>
            </a:pPr>
            <a:r>
              <a:rPr lang="de-DE" sz="1000">
                <a:solidFill>
                  <a:srgbClr val="000000"/>
                </a:solidFill>
                <a:effectLst/>
                <a:latin typeface="Arial"/>
                <a:ea typeface="Times New Roman"/>
                <a:cs typeface="Times New Roman"/>
              </a:rPr>
              <a:t> </a:t>
            </a:r>
            <a:endParaRPr lang="de-DE" sz="1000">
              <a:effectLst/>
              <a:latin typeface="Arial"/>
              <a:ea typeface="Times New Roman"/>
              <a:cs typeface="Times New Roman"/>
            </a:endParaRPr>
          </a:p>
        </p:txBody>
      </p:sp>
      <p:sp>
        <p:nvSpPr>
          <p:cNvPr id="109" name="Rechteck 108"/>
          <p:cNvSpPr/>
          <p:nvPr/>
        </p:nvSpPr>
        <p:spPr>
          <a:xfrm>
            <a:off x="9094470" y="411765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629920">
              <a:spcBef>
                <a:spcPts val="600"/>
              </a:spcBef>
              <a:spcAft>
                <a:spcPts val="0"/>
              </a:spcAft>
            </a:pPr>
            <a:r>
              <a:rPr lang="de-DE" sz="1000">
                <a:solidFill>
                  <a:srgbClr val="000000"/>
                </a:solidFill>
                <a:effectLst/>
                <a:latin typeface="Arial"/>
                <a:ea typeface="Times New Roman"/>
                <a:cs typeface="Times New Roman"/>
              </a:rPr>
              <a:t> </a:t>
            </a:r>
            <a:endParaRPr lang="de-DE" sz="1000">
              <a:effectLst/>
              <a:latin typeface="Arial"/>
              <a:ea typeface="Times New Roman"/>
              <a:cs typeface="Times New Roman"/>
            </a:endParaRPr>
          </a:p>
        </p:txBody>
      </p:sp>
      <p:sp>
        <p:nvSpPr>
          <p:cNvPr id="110" name="Rechteck 109"/>
          <p:cNvSpPr/>
          <p:nvPr/>
        </p:nvSpPr>
        <p:spPr>
          <a:xfrm>
            <a:off x="8923020" y="417480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spcBef>
                <a:spcPts val="600"/>
              </a:spcBef>
              <a:spcAft>
                <a:spcPts val="0"/>
              </a:spcAft>
            </a:pPr>
            <a:r>
              <a:rPr lang="de-DE" sz="1000" dirty="0" smtClean="0">
                <a:solidFill>
                  <a:srgbClr val="000000"/>
                </a:solidFill>
                <a:effectLst/>
                <a:latin typeface="Arial"/>
                <a:ea typeface="Times New Roman"/>
                <a:cs typeface="Times New Roman"/>
              </a:rPr>
              <a:t>    OPC-Item(s</a:t>
            </a:r>
            <a:r>
              <a:rPr lang="de-DE" sz="1000" dirty="0">
                <a:solidFill>
                  <a:srgbClr val="000000"/>
                </a:solidFill>
                <a:effectLst/>
                <a:latin typeface="Arial"/>
                <a:ea typeface="Times New Roman"/>
                <a:cs typeface="Times New Roman"/>
              </a:rPr>
              <a:t>)</a:t>
            </a:r>
            <a:endParaRPr lang="de-DE" sz="1000" dirty="0">
              <a:effectLst/>
              <a:latin typeface="Arial"/>
              <a:ea typeface="Times New Roman"/>
              <a:cs typeface="Times New Roman"/>
            </a:endParaRPr>
          </a:p>
        </p:txBody>
      </p:sp>
      <p:cxnSp>
        <p:nvCxnSpPr>
          <p:cNvPr id="111" name="Gerade Verbindung 110"/>
          <p:cNvCxnSpPr/>
          <p:nvPr/>
        </p:nvCxnSpPr>
        <p:spPr>
          <a:xfrm>
            <a:off x="9694545" y="3765233"/>
            <a:ext cx="0" cy="304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flipH="1">
            <a:off x="9580245" y="3765233"/>
            <a:ext cx="114935" cy="3505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flipH="1">
            <a:off x="9399270" y="3765233"/>
            <a:ext cx="300060" cy="4095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hteck 113"/>
          <p:cNvSpPr/>
          <p:nvPr/>
        </p:nvSpPr>
        <p:spPr>
          <a:xfrm>
            <a:off x="10647045" y="3422333"/>
            <a:ext cx="935990" cy="341630"/>
          </a:xfrm>
          <a:prstGeom prst="rect">
            <a:avLst/>
          </a:prstGeom>
          <a:solidFill>
            <a:srgbClr val="55A0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spcBef>
                <a:spcPts val="600"/>
              </a:spcBef>
              <a:spcAft>
                <a:spcPts val="0"/>
              </a:spcAft>
            </a:pPr>
            <a:r>
              <a:rPr lang="de-DE" sz="1000" dirty="0">
                <a:effectLst/>
                <a:latin typeface="Arial"/>
                <a:ea typeface="Times New Roman"/>
                <a:cs typeface="Times New Roman"/>
              </a:rPr>
              <a:t>OPC-Group(s)</a:t>
            </a:r>
          </a:p>
        </p:txBody>
      </p:sp>
      <p:sp>
        <p:nvSpPr>
          <p:cNvPr id="115" name="Rechteck 114"/>
          <p:cNvSpPr/>
          <p:nvPr/>
        </p:nvSpPr>
        <p:spPr>
          <a:xfrm>
            <a:off x="10647045" y="406050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629920">
              <a:spcBef>
                <a:spcPts val="600"/>
              </a:spcBef>
              <a:spcAft>
                <a:spcPts val="0"/>
              </a:spcAft>
            </a:pPr>
            <a:r>
              <a:rPr lang="de-DE" sz="1000">
                <a:solidFill>
                  <a:srgbClr val="000000"/>
                </a:solidFill>
                <a:effectLst/>
                <a:latin typeface="Arial"/>
                <a:ea typeface="Times New Roman"/>
                <a:cs typeface="Times New Roman"/>
              </a:rPr>
              <a:t> </a:t>
            </a:r>
            <a:endParaRPr lang="de-DE" sz="1000">
              <a:effectLst/>
              <a:latin typeface="Arial"/>
              <a:ea typeface="Times New Roman"/>
              <a:cs typeface="Times New Roman"/>
            </a:endParaRPr>
          </a:p>
        </p:txBody>
      </p:sp>
      <p:sp>
        <p:nvSpPr>
          <p:cNvPr id="116" name="Rechteck 115"/>
          <p:cNvSpPr/>
          <p:nvPr/>
        </p:nvSpPr>
        <p:spPr>
          <a:xfrm>
            <a:off x="10513695" y="411765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629920">
              <a:spcBef>
                <a:spcPts val="600"/>
              </a:spcBef>
              <a:spcAft>
                <a:spcPts val="0"/>
              </a:spcAft>
            </a:pPr>
            <a:r>
              <a:rPr lang="de-DE" sz="1000">
                <a:solidFill>
                  <a:srgbClr val="000000"/>
                </a:solidFill>
                <a:effectLst/>
                <a:latin typeface="Arial"/>
                <a:ea typeface="Times New Roman"/>
                <a:cs typeface="Times New Roman"/>
              </a:rPr>
              <a:t> </a:t>
            </a:r>
            <a:endParaRPr lang="de-DE" sz="1000">
              <a:effectLst/>
              <a:latin typeface="Arial"/>
              <a:ea typeface="Times New Roman"/>
              <a:cs typeface="Times New Roman"/>
            </a:endParaRPr>
          </a:p>
        </p:txBody>
      </p:sp>
      <p:sp>
        <p:nvSpPr>
          <p:cNvPr id="117" name="Rechteck 116"/>
          <p:cNvSpPr/>
          <p:nvPr/>
        </p:nvSpPr>
        <p:spPr>
          <a:xfrm>
            <a:off x="10342245" y="4174808"/>
            <a:ext cx="935990" cy="341630"/>
          </a:xfrm>
          <a:prstGeom prst="rect">
            <a:avLst/>
          </a:prstGeom>
          <a:solidFill>
            <a:srgbClr val="8CC3D2"/>
          </a:solidFill>
          <a:ln w="12700">
            <a:solidFill>
              <a:srgbClr val="CDD9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spcBef>
                <a:spcPts val="600"/>
              </a:spcBef>
              <a:spcAft>
                <a:spcPts val="0"/>
              </a:spcAft>
            </a:pPr>
            <a:r>
              <a:rPr lang="de-DE" sz="1000" dirty="0" smtClean="0">
                <a:solidFill>
                  <a:srgbClr val="000000"/>
                </a:solidFill>
                <a:effectLst/>
                <a:latin typeface="Arial"/>
                <a:ea typeface="Times New Roman"/>
                <a:cs typeface="Times New Roman"/>
              </a:rPr>
              <a:t>    OPC-Item(s</a:t>
            </a:r>
            <a:r>
              <a:rPr lang="de-DE" sz="1000" dirty="0">
                <a:solidFill>
                  <a:srgbClr val="000000"/>
                </a:solidFill>
                <a:effectLst/>
                <a:latin typeface="Arial"/>
                <a:ea typeface="Times New Roman"/>
                <a:cs typeface="Times New Roman"/>
              </a:rPr>
              <a:t>)</a:t>
            </a:r>
            <a:endParaRPr lang="de-DE" sz="1000" dirty="0">
              <a:effectLst/>
              <a:latin typeface="Arial"/>
              <a:ea typeface="Times New Roman"/>
              <a:cs typeface="Times New Roman"/>
            </a:endParaRPr>
          </a:p>
        </p:txBody>
      </p:sp>
      <p:cxnSp>
        <p:nvCxnSpPr>
          <p:cNvPr id="118" name="Gerade Verbindung 117"/>
          <p:cNvCxnSpPr/>
          <p:nvPr/>
        </p:nvCxnSpPr>
        <p:spPr>
          <a:xfrm>
            <a:off x="11123295" y="3765233"/>
            <a:ext cx="0" cy="304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H="1">
            <a:off x="11008995" y="3765233"/>
            <a:ext cx="114935" cy="3505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flipH="1">
            <a:off x="10818495" y="3765233"/>
            <a:ext cx="300060" cy="4095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a:xfrm flipH="1" flipV="1">
            <a:off x="9723120" y="2965133"/>
            <a:ext cx="1391719" cy="46030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 Verbindung 121"/>
          <p:cNvCxnSpPr/>
          <p:nvPr/>
        </p:nvCxnSpPr>
        <p:spPr>
          <a:xfrm flipV="1">
            <a:off x="9732645" y="2965133"/>
            <a:ext cx="1" cy="4603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1807639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4"/>
            </p:custDataLst>
            <p:extLst>
              <p:ext uri="{D42A27DB-BD31-4B8C-83A1-F6EECF244321}">
                <p14:modId xmlns:p14="http://schemas.microsoft.com/office/powerpoint/2010/main" val="2471209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8"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2772"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P03-02 Vertikale Integration mit OPC</a:t>
            </a:r>
          </a:p>
        </p:txBody>
      </p:sp>
      <p:sp>
        <p:nvSpPr>
          <p:cNvPr id="2" name="Inhaltsplatzhalter 1"/>
          <p:cNvSpPr>
            <a:spLocks noGrp="1"/>
          </p:cNvSpPr>
          <p:nvPr>
            <p:ph idx="1"/>
          </p:nvPr>
        </p:nvSpPr>
        <p:spPr>
          <a:xfrm>
            <a:off x="627062" y="1887538"/>
            <a:ext cx="11088687" cy="4278312"/>
          </a:xfrm>
        </p:spPr>
        <p:txBody>
          <a:bodyPr/>
          <a:lstStyle/>
          <a:p>
            <a:pPr lvl="1">
              <a:spcBef>
                <a:spcPts val="600"/>
              </a:spcBef>
            </a:pPr>
            <a:r>
              <a:rPr lang="de-DE" sz="1600" b="1" dirty="0" smtClean="0"/>
              <a:t>OPC extensible Markup Language DA (OPC-XML DA): </a:t>
            </a:r>
            <a:r>
              <a:rPr lang="de-DE" sz="1600" dirty="0" smtClean="0"/>
              <a:t>Standard zur Kommunikation mit einem plattformunabhängigen Protokoll über das Internet</a:t>
            </a:r>
          </a:p>
          <a:p>
            <a:pPr lvl="2">
              <a:spcBef>
                <a:spcPts val="600"/>
              </a:spcBef>
            </a:pPr>
            <a:r>
              <a:rPr lang="de-DE" sz="1600" dirty="0" smtClean="0"/>
              <a:t>Basiert auf HTTP und SOAP</a:t>
            </a:r>
          </a:p>
          <a:p>
            <a:pPr lvl="2">
              <a:spcBef>
                <a:spcPts val="600"/>
              </a:spcBef>
            </a:pPr>
            <a:r>
              <a:rPr lang="de-DE" sz="1600" dirty="0" smtClean="0"/>
              <a:t>Funktionsumfang an OPC Data Access angelehnt</a:t>
            </a:r>
          </a:p>
          <a:p>
            <a:pPr lvl="1">
              <a:spcBef>
                <a:spcPts val="600"/>
              </a:spcBef>
            </a:pPr>
            <a:r>
              <a:rPr lang="de-DE" sz="1600" b="1" dirty="0" smtClean="0"/>
              <a:t>OPC Alarms &amp; Events (OPC A&amp;E): </a:t>
            </a:r>
            <a:r>
              <a:rPr lang="de-DE" sz="1600" dirty="0" smtClean="0"/>
              <a:t>zusätzliche</a:t>
            </a:r>
            <a:br>
              <a:rPr lang="de-DE" sz="1600" dirty="0" smtClean="0"/>
            </a:br>
            <a:r>
              <a:rPr lang="de-DE" sz="1600" dirty="0" smtClean="0"/>
              <a:t>Spezifikation zur Übertragung von Prozessalarmen und Ereignissen</a:t>
            </a:r>
          </a:p>
          <a:p>
            <a:pPr lvl="1">
              <a:spcBef>
                <a:spcPts val="600"/>
              </a:spcBef>
            </a:pPr>
            <a:r>
              <a:rPr lang="de-DE" sz="1600" dirty="0" smtClean="0"/>
              <a:t>Drei Arten von Ereignissen</a:t>
            </a:r>
          </a:p>
          <a:p>
            <a:pPr lvl="2">
              <a:spcBef>
                <a:spcPts val="600"/>
              </a:spcBef>
            </a:pPr>
            <a:r>
              <a:rPr lang="de-DE" sz="1600" dirty="0" smtClean="0"/>
              <a:t>Bedingte Ereignisse (</a:t>
            </a:r>
            <a:r>
              <a:rPr lang="de-DE" sz="1600" dirty="0" err="1" smtClean="0"/>
              <a:t>Condition</a:t>
            </a:r>
            <a:r>
              <a:rPr lang="de-DE" sz="1600" dirty="0" smtClean="0"/>
              <a:t> </a:t>
            </a:r>
            <a:r>
              <a:rPr lang="de-DE" sz="1600" dirty="0" err="1" smtClean="0"/>
              <a:t>related</a:t>
            </a:r>
            <a:r>
              <a:rPr lang="de-DE" sz="1600" dirty="0" smtClean="0"/>
              <a:t> Events)</a:t>
            </a:r>
          </a:p>
          <a:p>
            <a:pPr lvl="2">
              <a:spcBef>
                <a:spcPts val="600"/>
              </a:spcBef>
            </a:pPr>
            <a:r>
              <a:rPr lang="de-DE" sz="1600" dirty="0" err="1" smtClean="0"/>
              <a:t>Protokollierereignisse</a:t>
            </a:r>
            <a:r>
              <a:rPr lang="de-DE" sz="1600" dirty="0" smtClean="0"/>
              <a:t> (Tracking Events)</a:t>
            </a:r>
          </a:p>
          <a:p>
            <a:pPr lvl="2">
              <a:spcBef>
                <a:spcPts val="600"/>
              </a:spcBef>
            </a:pPr>
            <a:r>
              <a:rPr lang="de-DE" sz="1600" dirty="0" smtClean="0"/>
              <a:t>Einfache Ereignisse (Simple Events)</a:t>
            </a:r>
          </a:p>
          <a:p>
            <a:pPr>
              <a:spcBef>
                <a:spcPts val="600"/>
              </a:spcBef>
            </a:pPr>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OPC Spezifikation</a:t>
            </a:r>
          </a:p>
        </p:txBody>
      </p:sp>
      <p:pic>
        <p:nvPicPr>
          <p:cNvPr id="8" name="Picture 2" descr="C:\arbeit\00_GJ_14_15\Weisshuhn\Wolf\G_SY02_XX_00070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05730" y="3965317"/>
            <a:ext cx="771875" cy="676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beit\00_GJ_14_15\Weisshuhn\Wolf\G_SY02_XX_00070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1875" y="3965317"/>
            <a:ext cx="771875" cy="67665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arbeit\00_GJ_14_15\Elmazi\G_SY02_XX_00317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35314" y="5323124"/>
            <a:ext cx="847211" cy="860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7262547" y="3442758"/>
            <a:ext cx="839974" cy="507831"/>
          </a:xfrm>
          <a:prstGeom prst="rect">
            <a:avLst/>
          </a:prstGeom>
          <a:noFill/>
        </p:spPr>
        <p:txBody>
          <a:bodyPr wrap="none" lIns="0" tIns="0" rIns="0" bIns="0" rtlCol="0">
            <a:spAutoFit/>
          </a:bodyPr>
          <a:lstStyle/>
          <a:p>
            <a:pPr algn="ctr">
              <a:lnSpc>
                <a:spcPct val="110000"/>
              </a:lnSpc>
              <a:spcBef>
                <a:spcPts val="0"/>
              </a:spcBef>
              <a:buClr>
                <a:schemeClr val="accent1"/>
              </a:buClr>
            </a:pPr>
            <a:r>
              <a:rPr lang="de-DE" sz="1000" b="1" dirty="0" smtClean="0">
                <a:solidFill>
                  <a:schemeClr val="tx1"/>
                </a:solidFill>
              </a:rPr>
              <a:t>Webdienst</a:t>
            </a:r>
            <a:br>
              <a:rPr lang="de-DE" sz="1000" b="1" dirty="0" smtClean="0">
                <a:solidFill>
                  <a:schemeClr val="tx1"/>
                </a:solidFill>
              </a:rPr>
            </a:br>
            <a:r>
              <a:rPr lang="de-DE" sz="1000" b="1" dirty="0" smtClean="0">
                <a:solidFill>
                  <a:schemeClr val="tx1"/>
                </a:solidFill>
              </a:rPr>
              <a:t>Consumer</a:t>
            </a:r>
            <a:br>
              <a:rPr lang="de-DE" sz="1000" b="1" dirty="0" smtClean="0">
                <a:solidFill>
                  <a:schemeClr val="tx1"/>
                </a:solidFill>
              </a:rPr>
            </a:br>
            <a:r>
              <a:rPr lang="de-DE" sz="1000" b="1" dirty="0" smtClean="0">
                <a:solidFill>
                  <a:schemeClr val="tx1"/>
                </a:solidFill>
              </a:rPr>
              <a:t>(SOAP Client)</a:t>
            </a:r>
            <a:endParaRPr lang="de-DE" sz="1000" dirty="0" smtClean="0">
              <a:solidFill>
                <a:schemeClr val="tx1"/>
              </a:solidFill>
            </a:endParaRPr>
          </a:p>
        </p:txBody>
      </p:sp>
      <p:sp>
        <p:nvSpPr>
          <p:cNvPr id="12" name="Textfeld 11"/>
          <p:cNvSpPr txBox="1"/>
          <p:nvPr/>
        </p:nvSpPr>
        <p:spPr>
          <a:xfrm>
            <a:off x="10466402" y="3444225"/>
            <a:ext cx="839974" cy="507831"/>
          </a:xfrm>
          <a:prstGeom prst="rect">
            <a:avLst/>
          </a:prstGeom>
          <a:noFill/>
        </p:spPr>
        <p:txBody>
          <a:bodyPr wrap="none" lIns="0" tIns="0" rIns="0" bIns="0" rtlCol="0">
            <a:spAutoFit/>
          </a:bodyPr>
          <a:lstStyle/>
          <a:p>
            <a:pPr algn="ctr">
              <a:lnSpc>
                <a:spcPct val="110000"/>
              </a:lnSpc>
              <a:spcBef>
                <a:spcPts val="0"/>
              </a:spcBef>
              <a:buClr>
                <a:schemeClr val="accent1"/>
              </a:buClr>
            </a:pPr>
            <a:r>
              <a:rPr lang="de-DE" sz="1000" b="1" dirty="0" smtClean="0">
                <a:solidFill>
                  <a:schemeClr val="tx1"/>
                </a:solidFill>
              </a:rPr>
              <a:t>Webdienst</a:t>
            </a:r>
            <a:br>
              <a:rPr lang="de-DE" sz="1000" b="1" dirty="0" smtClean="0">
                <a:solidFill>
                  <a:schemeClr val="tx1"/>
                </a:solidFill>
              </a:rPr>
            </a:br>
            <a:r>
              <a:rPr lang="de-DE" sz="1000" b="1" dirty="0" smtClean="0">
                <a:solidFill>
                  <a:schemeClr val="tx1"/>
                </a:solidFill>
              </a:rPr>
              <a:t>Server</a:t>
            </a:r>
            <a:br>
              <a:rPr lang="de-DE" sz="1000" b="1" dirty="0" smtClean="0">
                <a:solidFill>
                  <a:schemeClr val="tx1"/>
                </a:solidFill>
              </a:rPr>
            </a:br>
            <a:r>
              <a:rPr lang="de-DE" sz="1000" b="1" dirty="0" smtClean="0">
                <a:solidFill>
                  <a:schemeClr val="tx1"/>
                </a:solidFill>
              </a:rPr>
              <a:t>(SOAP Client)</a:t>
            </a:r>
            <a:endParaRPr lang="de-DE" sz="1000" dirty="0" smtClean="0">
              <a:solidFill>
                <a:schemeClr val="tx1"/>
              </a:solidFill>
            </a:endParaRPr>
          </a:p>
        </p:txBody>
      </p:sp>
      <p:sp>
        <p:nvSpPr>
          <p:cNvPr id="13" name="Textfeld 12"/>
          <p:cNvSpPr txBox="1"/>
          <p:nvPr/>
        </p:nvSpPr>
        <p:spPr>
          <a:xfrm>
            <a:off x="9702189" y="4002320"/>
            <a:ext cx="474489" cy="156133"/>
          </a:xfrm>
          <a:prstGeom prst="rect">
            <a:avLst/>
          </a:prstGeom>
          <a:noFill/>
        </p:spPr>
        <p:txBody>
          <a:bodyPr wrap="none" lIns="0" tIns="0" rIns="0" bIns="0" rtlCol="0">
            <a:spAutoFit/>
          </a:bodyPr>
          <a:lstStyle/>
          <a:p>
            <a:pPr algn="ctr">
              <a:lnSpc>
                <a:spcPct val="110000"/>
              </a:lnSpc>
              <a:spcBef>
                <a:spcPts val="0"/>
              </a:spcBef>
              <a:buClr>
                <a:schemeClr val="accent1"/>
              </a:buClr>
            </a:pPr>
            <a:r>
              <a:rPr lang="de-DE" sz="1000" b="1" dirty="0" smtClean="0">
                <a:solidFill>
                  <a:schemeClr val="tx1"/>
                </a:solidFill>
              </a:rPr>
              <a:t>Firewall</a:t>
            </a:r>
            <a:endParaRPr lang="de-DE" sz="1000" dirty="0" smtClean="0">
              <a:solidFill>
                <a:schemeClr val="tx1"/>
              </a:solidFill>
            </a:endParaRPr>
          </a:p>
        </p:txBody>
      </p:sp>
      <p:sp>
        <p:nvSpPr>
          <p:cNvPr id="14" name="Textfeld 13"/>
          <p:cNvSpPr txBox="1"/>
          <p:nvPr/>
        </p:nvSpPr>
        <p:spPr>
          <a:xfrm>
            <a:off x="8882213" y="5618077"/>
            <a:ext cx="753412" cy="270843"/>
          </a:xfrm>
          <a:prstGeom prst="rect">
            <a:avLst/>
          </a:prstGeom>
          <a:noFill/>
        </p:spPr>
        <p:txBody>
          <a:bodyPr wrap="none" lIns="0" tIns="0" rIns="0" bIns="0" rtlCol="0">
            <a:spAutoFit/>
          </a:bodyPr>
          <a:lstStyle/>
          <a:p>
            <a:pPr algn="ctr">
              <a:lnSpc>
                <a:spcPct val="110000"/>
              </a:lnSpc>
              <a:spcBef>
                <a:spcPts val="0"/>
              </a:spcBef>
              <a:buClr>
                <a:schemeClr val="accent1"/>
              </a:buClr>
            </a:pPr>
            <a:r>
              <a:rPr lang="de-DE" sz="1600" b="1" dirty="0" smtClean="0">
                <a:solidFill>
                  <a:schemeClr val="tx1"/>
                </a:solidFill>
              </a:rPr>
              <a:t>Internet</a:t>
            </a:r>
            <a:endParaRPr lang="de-DE" sz="1600" dirty="0" smtClean="0">
              <a:solidFill>
                <a:schemeClr val="tx1"/>
              </a:solidFill>
            </a:endParaRPr>
          </a:p>
        </p:txBody>
      </p:sp>
      <p:pic>
        <p:nvPicPr>
          <p:cNvPr id="4" name="Grafik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69387" y="4760742"/>
            <a:ext cx="526490" cy="331051"/>
          </a:xfrm>
          <a:prstGeom prst="rect">
            <a:avLst/>
          </a:prstGeom>
        </p:spPr>
      </p:pic>
      <p:sp>
        <p:nvSpPr>
          <p:cNvPr id="16" name="Textfeld 15"/>
          <p:cNvSpPr txBox="1"/>
          <p:nvPr/>
        </p:nvSpPr>
        <p:spPr>
          <a:xfrm>
            <a:off x="8219511" y="4534127"/>
            <a:ext cx="902491" cy="156133"/>
          </a:xfrm>
          <a:prstGeom prst="rect">
            <a:avLst/>
          </a:prstGeom>
          <a:noFill/>
        </p:spPr>
        <p:txBody>
          <a:bodyPr wrap="none" lIns="0" tIns="0" rIns="0" bIns="0" rtlCol="0">
            <a:spAutoFit/>
          </a:bodyPr>
          <a:lstStyle/>
          <a:p>
            <a:pPr algn="ctr">
              <a:lnSpc>
                <a:spcPct val="110000"/>
              </a:lnSpc>
              <a:spcBef>
                <a:spcPts val="0"/>
              </a:spcBef>
              <a:buClr>
                <a:schemeClr val="accent1"/>
              </a:buClr>
            </a:pPr>
            <a:r>
              <a:rPr lang="de-DE" sz="1000" b="1" dirty="0" smtClean="0">
                <a:solidFill>
                  <a:schemeClr val="tx1"/>
                </a:solidFill>
              </a:rPr>
              <a:t>SOAP Request</a:t>
            </a:r>
            <a:endParaRPr lang="de-DE" sz="1000" dirty="0" smtClean="0">
              <a:solidFill>
                <a:schemeClr val="tx1"/>
              </a:solidFill>
            </a:endParaRPr>
          </a:p>
        </p:txBody>
      </p:sp>
      <p:pic>
        <p:nvPicPr>
          <p:cNvPr id="18" name="Grafik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73980" y="5422447"/>
            <a:ext cx="526490" cy="331051"/>
          </a:xfrm>
          <a:prstGeom prst="rect">
            <a:avLst/>
          </a:prstGeom>
        </p:spPr>
      </p:pic>
      <p:sp>
        <p:nvSpPr>
          <p:cNvPr id="19" name="Textfeld 18"/>
          <p:cNvSpPr txBox="1"/>
          <p:nvPr/>
        </p:nvSpPr>
        <p:spPr>
          <a:xfrm>
            <a:off x="10533081" y="5195897"/>
            <a:ext cx="1008289" cy="156133"/>
          </a:xfrm>
          <a:prstGeom prst="rect">
            <a:avLst/>
          </a:prstGeom>
          <a:noFill/>
        </p:spPr>
        <p:txBody>
          <a:bodyPr wrap="none" lIns="0" tIns="0" rIns="0" bIns="0" rtlCol="0">
            <a:spAutoFit/>
          </a:bodyPr>
          <a:lstStyle/>
          <a:p>
            <a:pPr algn="ctr">
              <a:lnSpc>
                <a:spcPct val="110000"/>
              </a:lnSpc>
              <a:spcBef>
                <a:spcPts val="0"/>
              </a:spcBef>
              <a:buClr>
                <a:schemeClr val="accent1"/>
              </a:buClr>
            </a:pPr>
            <a:r>
              <a:rPr lang="de-DE" sz="1000" b="1" dirty="0" smtClean="0">
                <a:solidFill>
                  <a:schemeClr val="tx1"/>
                </a:solidFill>
              </a:rPr>
              <a:t>SOAP Response</a:t>
            </a:r>
            <a:endParaRPr lang="de-DE" sz="1000" dirty="0" smtClean="0">
              <a:solidFill>
                <a:schemeClr val="tx1"/>
              </a:solidFill>
            </a:endParaRPr>
          </a:p>
        </p:txBody>
      </p:sp>
      <p:cxnSp>
        <p:nvCxnSpPr>
          <p:cNvPr id="10" name="Gerade Verbindung mit Pfeil 9"/>
          <p:cNvCxnSpPr/>
          <p:nvPr/>
        </p:nvCxnSpPr>
        <p:spPr bwMode="auto">
          <a:xfrm>
            <a:off x="7831286" y="4719910"/>
            <a:ext cx="776450" cy="776450"/>
          </a:xfrm>
          <a:prstGeom prst="straightConnector1">
            <a:avLst/>
          </a:prstGeom>
          <a:solidFill>
            <a:schemeClr val="tx2"/>
          </a:solidFill>
          <a:ln w="9525" cap="flat" cmpd="sng" algn="ctr">
            <a:solidFill>
              <a:srgbClr val="006487"/>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mit Pfeil 21"/>
          <p:cNvCxnSpPr/>
          <p:nvPr/>
        </p:nvCxnSpPr>
        <p:spPr bwMode="auto">
          <a:xfrm>
            <a:off x="7673952" y="4855332"/>
            <a:ext cx="776450" cy="776450"/>
          </a:xfrm>
          <a:prstGeom prst="straightConnector1">
            <a:avLst/>
          </a:prstGeom>
          <a:solidFill>
            <a:schemeClr val="tx2"/>
          </a:solidFill>
          <a:ln w="9525" cap="flat" cmpd="sng" algn="ctr">
            <a:solidFill>
              <a:schemeClr val="accent3"/>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mit Pfeil 22"/>
          <p:cNvCxnSpPr/>
          <p:nvPr/>
        </p:nvCxnSpPr>
        <p:spPr bwMode="auto">
          <a:xfrm flipV="1">
            <a:off x="9794763" y="4792016"/>
            <a:ext cx="1096904" cy="961482"/>
          </a:xfrm>
          <a:prstGeom prst="straightConnector1">
            <a:avLst/>
          </a:prstGeom>
          <a:solidFill>
            <a:schemeClr val="tx2"/>
          </a:solidFill>
          <a:ln w="9525" cap="flat" cmpd="sng" algn="ctr">
            <a:solidFill>
              <a:schemeClr val="accent3"/>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7" name="Picture 3" descr="C:\arbeit\00_GJ_14_15\Wimmelbacher DF FA S\Weber\G_SY02_XX_00611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02189" y="4199762"/>
            <a:ext cx="1047750" cy="60642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Gerade Verbindung mit Pfeil 24"/>
          <p:cNvCxnSpPr/>
          <p:nvPr/>
        </p:nvCxnSpPr>
        <p:spPr bwMode="auto">
          <a:xfrm flipV="1">
            <a:off x="9098841" y="4090219"/>
            <a:ext cx="1406889" cy="1117139"/>
          </a:xfrm>
          <a:prstGeom prst="straightConnector1">
            <a:avLst/>
          </a:prstGeom>
          <a:solidFill>
            <a:schemeClr val="tx2"/>
          </a:solidFill>
          <a:ln w="9525" cap="flat" cmpd="sng" algn="ctr">
            <a:solidFill>
              <a:schemeClr val="accent5"/>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3"/>
    </p:custDataLst>
    <p:extLst>
      <p:ext uri="{BB962C8B-B14F-4D97-AF65-F5344CB8AC3E}">
        <p14:creationId xmlns:p14="http://schemas.microsoft.com/office/powerpoint/2010/main" val="2023978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P03-03 Batchsteuerung mit Rezepten</a:t>
            </a:r>
          </a:p>
        </p:txBody>
      </p:sp>
      <p:sp>
        <p:nvSpPr>
          <p:cNvPr id="2" name="Inhaltsplatzhalter 1"/>
          <p:cNvSpPr>
            <a:spLocks noGrp="1"/>
          </p:cNvSpPr>
          <p:nvPr>
            <p:ph idx="1"/>
          </p:nvPr>
        </p:nvSpPr>
        <p:spPr>
          <a:xfrm>
            <a:off x="627063" y="1887538"/>
            <a:ext cx="6880238" cy="4278312"/>
          </a:xfrm>
        </p:spPr>
        <p:txBody>
          <a:bodyPr/>
          <a:lstStyle/>
          <a:p>
            <a:pPr marL="468313" lvl="1">
              <a:spcBef>
                <a:spcPts val="600"/>
              </a:spcBef>
              <a:buFont typeface="Wingdings" panose="05000000000000000000" pitchFamily="2" charset="2"/>
              <a:buChar char="•"/>
              <a:defRPr/>
            </a:pPr>
            <a:endParaRPr lang="de-DE" sz="1600" dirty="0" smtClean="0"/>
          </a:p>
          <a:p>
            <a:pPr marL="576263" lvl="1" indent="-285750">
              <a:spcBef>
                <a:spcPts val="600"/>
              </a:spcBef>
              <a:defRPr/>
            </a:pPr>
            <a:r>
              <a:rPr lang="de-DE" sz="1600" dirty="0" smtClean="0"/>
              <a:t>Theorie</a:t>
            </a:r>
          </a:p>
          <a:p>
            <a:pPr marL="755650" lvl="2" indent="-285750">
              <a:spcBef>
                <a:spcPts val="600"/>
              </a:spcBef>
              <a:defRPr/>
            </a:pPr>
            <a:r>
              <a:rPr lang="de-DE" sz="1600" dirty="0" smtClean="0"/>
              <a:t>Modellierung eines verfahrenstechnischen </a:t>
            </a:r>
            <a:br>
              <a:rPr lang="de-DE" sz="1600" dirty="0" smtClean="0"/>
            </a:br>
            <a:r>
              <a:rPr lang="de-DE" sz="1600" dirty="0" smtClean="0"/>
              <a:t>Chargenprozesses</a:t>
            </a:r>
          </a:p>
          <a:p>
            <a:pPr marL="755650" lvl="2" indent="-285750">
              <a:spcBef>
                <a:spcPts val="600"/>
              </a:spcBef>
              <a:defRPr/>
            </a:pPr>
            <a:r>
              <a:rPr lang="de-DE" sz="1600" dirty="0" smtClean="0"/>
              <a:t>Rezeptsteuerung zur Herstellung von </a:t>
            </a:r>
            <a:br>
              <a:rPr lang="de-DE" sz="1600" dirty="0" smtClean="0"/>
            </a:br>
            <a:r>
              <a:rPr lang="de-DE" sz="1600" dirty="0" smtClean="0"/>
              <a:t>Chargenprodukten</a:t>
            </a:r>
          </a:p>
          <a:p>
            <a:pPr marL="755650" lvl="2" indent="-285750">
              <a:spcBef>
                <a:spcPts val="600"/>
              </a:spcBef>
              <a:defRPr/>
            </a:pPr>
            <a:r>
              <a:rPr lang="de-DE" sz="1600" dirty="0" smtClean="0"/>
              <a:t>Definition der Verfahrensschritte</a:t>
            </a:r>
          </a:p>
          <a:p>
            <a:pPr lvl="1">
              <a:spcBef>
                <a:spcPts val="600"/>
              </a:spcBef>
              <a:defRPr/>
            </a:pPr>
            <a:endParaRPr lang="de-DE" sz="1600" dirty="0" smtClean="0"/>
          </a:p>
          <a:p>
            <a:pPr marL="576263" lvl="1" indent="-285750">
              <a:spcBef>
                <a:spcPts val="600"/>
              </a:spcBef>
              <a:defRPr/>
            </a:pPr>
            <a:r>
              <a:rPr lang="de-DE" sz="1600" dirty="0" smtClean="0"/>
              <a:t>Schritt-für-Schritt-Anleitung</a:t>
            </a:r>
          </a:p>
          <a:p>
            <a:pPr marL="755650" lvl="2" indent="-285750">
              <a:spcBef>
                <a:spcPts val="600"/>
              </a:spcBef>
              <a:defRPr/>
            </a:pPr>
            <a:r>
              <a:rPr lang="de-DE" sz="1600" dirty="0" smtClean="0"/>
              <a:t>Einrichten einer ISA-S88 Hierarchie</a:t>
            </a:r>
          </a:p>
          <a:p>
            <a:pPr marL="755650" lvl="2" indent="-285750">
              <a:spcBef>
                <a:spcPts val="600"/>
              </a:spcBef>
              <a:defRPr/>
            </a:pPr>
            <a:r>
              <a:rPr lang="de-DE" sz="1600" dirty="0" smtClean="0"/>
              <a:t>Vorbereiten des PCS7 Projektes mit vorgefertigten SFC-Typen</a:t>
            </a:r>
          </a:p>
          <a:p>
            <a:pPr marL="755650" lvl="2" indent="-285750">
              <a:spcBef>
                <a:spcPts val="600"/>
              </a:spcBef>
              <a:defRPr/>
            </a:pPr>
            <a:r>
              <a:rPr lang="de-DE" sz="1600" dirty="0" smtClean="0"/>
              <a:t>Einrichten eines Projektes im BATCH Control Center</a:t>
            </a:r>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smtClean="0">
                <a:solidFill>
                  <a:schemeClr val="bg1"/>
                </a:solidFill>
              </a:rPr>
              <a:t>Lernziele</a:t>
            </a:r>
            <a:endParaRPr lang="de-DE" b="1" dirty="0">
              <a:solidFill>
                <a:schemeClr val="bg1"/>
              </a:solidFill>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638" y="2341755"/>
            <a:ext cx="4505965" cy="272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860261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4"/>
            </p:custDataLst>
            <p:extLst>
              <p:ext uri="{D42A27DB-BD31-4B8C-83A1-F6EECF244321}">
                <p14:modId xmlns:p14="http://schemas.microsoft.com/office/powerpoint/2010/main" val="29060397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3796"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P03-03 Batchsteuerung mit Rezepten</a:t>
            </a:r>
          </a:p>
        </p:txBody>
      </p:sp>
      <p:sp>
        <p:nvSpPr>
          <p:cNvPr id="2" name="Inhaltsplatzhalter 1"/>
          <p:cNvSpPr>
            <a:spLocks noGrp="1"/>
          </p:cNvSpPr>
          <p:nvPr>
            <p:ph idx="1"/>
          </p:nvPr>
        </p:nvSpPr>
        <p:spPr>
          <a:xfrm>
            <a:off x="627063" y="1887538"/>
            <a:ext cx="8208962" cy="4278312"/>
          </a:xfrm>
        </p:spPr>
        <p:txBody>
          <a:bodyPr/>
          <a:lstStyle/>
          <a:p>
            <a:pPr lvl="1"/>
            <a:r>
              <a:rPr lang="de-DE" sz="1600" dirty="0" smtClean="0"/>
              <a:t>Beherrschung der Komplexität eines Chargenprozesses durch hierarchische Struktur</a:t>
            </a:r>
          </a:p>
          <a:p>
            <a:endParaRPr lang="de-DE" sz="1600" dirty="0"/>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Hierarchische Modellierung</a:t>
            </a:r>
          </a:p>
        </p:txBody>
      </p:sp>
      <p:grpSp>
        <p:nvGrpSpPr>
          <p:cNvPr id="5" name="Gruppieren 4"/>
          <p:cNvGrpSpPr/>
          <p:nvPr/>
        </p:nvGrpSpPr>
        <p:grpSpPr>
          <a:xfrm>
            <a:off x="2848466" y="4132162"/>
            <a:ext cx="1418733" cy="915936"/>
            <a:chOff x="4067667" y="5249914"/>
            <a:chExt cx="1418733" cy="915936"/>
          </a:xfrm>
        </p:grpSpPr>
        <p:sp>
          <p:nvSpPr>
            <p:cNvPr id="9" name="Rechteck 8"/>
            <p:cNvSpPr/>
            <p:nvPr/>
          </p:nvSpPr>
          <p:spPr bwMode="auto">
            <a:xfrm>
              <a:off x="4067667" y="5249914"/>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8" name="Rechteck 7"/>
            <p:cNvSpPr/>
            <p:nvPr/>
          </p:nvSpPr>
          <p:spPr bwMode="auto">
            <a:xfrm>
              <a:off x="4162712" y="5351685"/>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7" name="Rechteck 6"/>
            <p:cNvSpPr/>
            <p:nvPr/>
          </p:nvSpPr>
          <p:spPr bwMode="auto">
            <a:xfrm>
              <a:off x="4257757" y="5453456"/>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3" name="Rechteck 2"/>
            <p:cNvSpPr/>
            <p:nvPr/>
          </p:nvSpPr>
          <p:spPr bwMode="auto">
            <a:xfrm>
              <a:off x="4352803" y="5555226"/>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err="1" smtClean="0">
                  <a:solidFill>
                    <a:schemeClr val="tx1"/>
                  </a:solidFill>
                </a:rPr>
                <a:t>operation</a:t>
              </a:r>
              <a:endParaRPr lang="de-DE" sz="1400" b="1" dirty="0" smtClean="0">
                <a:solidFill>
                  <a:schemeClr val="tx1"/>
                </a:solidFill>
              </a:endParaRPr>
            </a:p>
          </p:txBody>
        </p:sp>
      </p:grpSp>
      <p:grpSp>
        <p:nvGrpSpPr>
          <p:cNvPr id="12" name="Gruppieren 11"/>
          <p:cNvGrpSpPr/>
          <p:nvPr/>
        </p:nvGrpSpPr>
        <p:grpSpPr>
          <a:xfrm>
            <a:off x="1665709" y="3018181"/>
            <a:ext cx="1418733" cy="915936"/>
            <a:chOff x="4067667" y="5249914"/>
            <a:chExt cx="1418733" cy="915936"/>
          </a:xfrm>
        </p:grpSpPr>
        <p:sp>
          <p:nvSpPr>
            <p:cNvPr id="13" name="Rechteck 12"/>
            <p:cNvSpPr/>
            <p:nvPr/>
          </p:nvSpPr>
          <p:spPr bwMode="auto">
            <a:xfrm>
              <a:off x="4067667" y="5249914"/>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14" name="Rechteck 13"/>
            <p:cNvSpPr/>
            <p:nvPr/>
          </p:nvSpPr>
          <p:spPr bwMode="auto">
            <a:xfrm>
              <a:off x="4162712" y="5351685"/>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15" name="Rechteck 14"/>
            <p:cNvSpPr/>
            <p:nvPr/>
          </p:nvSpPr>
          <p:spPr bwMode="auto">
            <a:xfrm>
              <a:off x="4257757" y="5453456"/>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16" name="Rechteck 15"/>
            <p:cNvSpPr/>
            <p:nvPr/>
          </p:nvSpPr>
          <p:spPr bwMode="auto">
            <a:xfrm>
              <a:off x="4352803" y="5555226"/>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abschnitt</a:t>
              </a:r>
            </a:p>
          </p:txBody>
        </p:sp>
      </p:grpSp>
      <p:grpSp>
        <p:nvGrpSpPr>
          <p:cNvPr id="17" name="Gruppieren 16"/>
          <p:cNvGrpSpPr/>
          <p:nvPr/>
        </p:nvGrpSpPr>
        <p:grpSpPr>
          <a:xfrm>
            <a:off x="4034893" y="5230250"/>
            <a:ext cx="1418733" cy="915936"/>
            <a:chOff x="4067667" y="5249914"/>
            <a:chExt cx="1418733" cy="915936"/>
          </a:xfrm>
        </p:grpSpPr>
        <p:sp>
          <p:nvSpPr>
            <p:cNvPr id="18" name="Rechteck 17"/>
            <p:cNvSpPr/>
            <p:nvPr/>
          </p:nvSpPr>
          <p:spPr bwMode="auto">
            <a:xfrm>
              <a:off x="4067667" y="5249914"/>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19" name="Rechteck 18"/>
            <p:cNvSpPr/>
            <p:nvPr/>
          </p:nvSpPr>
          <p:spPr bwMode="auto">
            <a:xfrm>
              <a:off x="4162712" y="5351685"/>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20" name="Rechteck 19"/>
            <p:cNvSpPr/>
            <p:nvPr/>
          </p:nvSpPr>
          <p:spPr bwMode="auto">
            <a:xfrm>
              <a:off x="4257757" y="5453456"/>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sp>
          <p:nvSpPr>
            <p:cNvPr id="21" name="Rechteck 20"/>
            <p:cNvSpPr/>
            <p:nvPr/>
          </p:nvSpPr>
          <p:spPr bwMode="auto">
            <a:xfrm>
              <a:off x="4352803" y="5555226"/>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Prozess-</a:t>
              </a:r>
              <a:br>
                <a:rPr lang="de-DE" sz="1400" b="1" dirty="0" smtClean="0">
                  <a:solidFill>
                    <a:schemeClr val="tx1"/>
                  </a:solidFill>
                </a:rPr>
              </a:br>
              <a:r>
                <a:rPr lang="de-DE" sz="1400" b="1" dirty="0" smtClean="0">
                  <a:solidFill>
                    <a:schemeClr val="tx1"/>
                  </a:solidFill>
                </a:rPr>
                <a:t>schritt</a:t>
              </a:r>
            </a:p>
          </p:txBody>
        </p:sp>
      </p:grpSp>
      <p:sp>
        <p:nvSpPr>
          <p:cNvPr id="26" name="Rechteck 25"/>
          <p:cNvSpPr/>
          <p:nvPr/>
        </p:nvSpPr>
        <p:spPr bwMode="auto">
          <a:xfrm>
            <a:off x="817247" y="2220367"/>
            <a:ext cx="1133597" cy="610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0" bIns="54000" numCol="1" spcCol="72000" rtlCol="0" anchor="ctr">
            <a:noAutofit/>
          </a:bodyPr>
          <a:lstStyle/>
          <a:p>
            <a:pPr>
              <a:spcBef>
                <a:spcPct val="0"/>
              </a:spcBef>
              <a:buFont typeface="Wingdings" charset="0"/>
              <a:buNone/>
            </a:pPr>
            <a:r>
              <a:rPr lang="de-DE" sz="1400" b="1" dirty="0" smtClean="0">
                <a:solidFill>
                  <a:schemeClr val="tx1"/>
                </a:solidFill>
              </a:rPr>
              <a:t>Prozedur</a:t>
            </a:r>
          </a:p>
        </p:txBody>
      </p:sp>
      <p:sp>
        <p:nvSpPr>
          <p:cNvPr id="27" name="Textfeld 26"/>
          <p:cNvSpPr txBox="1"/>
          <p:nvPr/>
        </p:nvSpPr>
        <p:spPr>
          <a:xfrm>
            <a:off x="2422597" y="2259695"/>
            <a:ext cx="6578724" cy="492443"/>
          </a:xfrm>
          <a:prstGeom prst="rect">
            <a:avLst/>
          </a:prstGeom>
          <a:noFill/>
        </p:spPr>
        <p:txBody>
          <a:bodyPr wrap="none" lIns="0" tIns="0" rIns="0" bIns="0" rtlCol="0">
            <a:spAutoFit/>
          </a:bodyPr>
          <a:lstStyle/>
          <a:p>
            <a:pPr algn="l">
              <a:spcBef>
                <a:spcPts val="0"/>
              </a:spcBef>
              <a:buClr>
                <a:schemeClr val="accent1"/>
              </a:buClr>
            </a:pPr>
            <a:r>
              <a:rPr lang="de-DE" sz="1600" dirty="0" smtClean="0">
                <a:solidFill>
                  <a:schemeClr val="tx1"/>
                </a:solidFill>
              </a:rPr>
              <a:t>Eine </a:t>
            </a:r>
            <a:r>
              <a:rPr lang="de-DE" sz="1600" b="1" dirty="0" smtClean="0">
                <a:solidFill>
                  <a:schemeClr val="tx1"/>
                </a:solidFill>
              </a:rPr>
              <a:t>Prozedur</a:t>
            </a:r>
            <a:r>
              <a:rPr lang="de-DE" sz="1600" dirty="0" smtClean="0">
                <a:solidFill>
                  <a:schemeClr val="tx1"/>
                </a:solidFill>
              </a:rPr>
              <a:t> definiert einen </a:t>
            </a:r>
            <a:r>
              <a:rPr lang="de-DE" sz="1600" b="1" dirty="0" smtClean="0">
                <a:solidFill>
                  <a:schemeClr val="tx1"/>
                </a:solidFill>
              </a:rPr>
              <a:t>Prozess</a:t>
            </a:r>
            <a:r>
              <a:rPr lang="de-DE" sz="1600" dirty="0" smtClean="0">
                <a:solidFill>
                  <a:schemeClr val="tx1"/>
                </a:solidFill>
              </a:rPr>
              <a:t>, der aus einem geordneten Satz </a:t>
            </a:r>
            <a:br>
              <a:rPr lang="de-DE" sz="1600" dirty="0" smtClean="0">
                <a:solidFill>
                  <a:schemeClr val="tx1"/>
                </a:solidFill>
              </a:rPr>
            </a:br>
            <a:r>
              <a:rPr lang="de-DE" sz="1600" dirty="0" smtClean="0">
                <a:solidFill>
                  <a:schemeClr val="tx1"/>
                </a:solidFill>
              </a:rPr>
              <a:t>eines oder mehrerer </a:t>
            </a:r>
            <a:r>
              <a:rPr lang="de-DE" sz="1600" b="1" dirty="0" smtClean="0">
                <a:solidFill>
                  <a:schemeClr val="tx1"/>
                </a:solidFill>
              </a:rPr>
              <a:t>Prozessabschnitte</a:t>
            </a:r>
            <a:r>
              <a:rPr lang="de-DE" sz="1600" dirty="0" smtClean="0">
                <a:solidFill>
                  <a:schemeClr val="tx1"/>
                </a:solidFill>
              </a:rPr>
              <a:t> besteht</a:t>
            </a:r>
          </a:p>
        </p:txBody>
      </p:sp>
      <p:sp>
        <p:nvSpPr>
          <p:cNvPr id="28" name="Textfeld 27"/>
          <p:cNvSpPr txBox="1"/>
          <p:nvPr/>
        </p:nvSpPr>
        <p:spPr>
          <a:xfrm>
            <a:off x="3640970" y="3422899"/>
            <a:ext cx="5313955" cy="492443"/>
          </a:xfrm>
          <a:prstGeom prst="rect">
            <a:avLst/>
          </a:prstGeom>
          <a:noFill/>
        </p:spPr>
        <p:txBody>
          <a:bodyPr wrap="none" lIns="0" tIns="0" rIns="0" bIns="0" rtlCol="0">
            <a:spAutoFit/>
          </a:bodyPr>
          <a:lstStyle/>
          <a:p>
            <a:pPr algn="l">
              <a:spcBef>
                <a:spcPts val="0"/>
              </a:spcBef>
              <a:buClr>
                <a:schemeClr val="accent1"/>
              </a:buClr>
            </a:pPr>
            <a:r>
              <a:rPr lang="de-DE" sz="1600" dirty="0" smtClean="0">
                <a:solidFill>
                  <a:schemeClr val="tx1"/>
                </a:solidFill>
              </a:rPr>
              <a:t>Ein </a:t>
            </a:r>
            <a:r>
              <a:rPr lang="de-DE" sz="1600" b="1" dirty="0" smtClean="0">
                <a:solidFill>
                  <a:schemeClr val="tx1"/>
                </a:solidFill>
              </a:rPr>
              <a:t>Prozess</a:t>
            </a:r>
            <a:r>
              <a:rPr lang="de-DE" sz="1600" dirty="0" smtClean="0">
                <a:solidFill>
                  <a:schemeClr val="tx1"/>
                </a:solidFill>
              </a:rPr>
              <a:t>abschnitt besteht aus einem geordneten Satz </a:t>
            </a:r>
            <a:br>
              <a:rPr lang="de-DE" sz="1600" dirty="0" smtClean="0">
                <a:solidFill>
                  <a:schemeClr val="tx1"/>
                </a:solidFill>
              </a:rPr>
            </a:br>
            <a:r>
              <a:rPr lang="de-DE" sz="1600" dirty="0" smtClean="0">
                <a:solidFill>
                  <a:schemeClr val="tx1"/>
                </a:solidFill>
              </a:rPr>
              <a:t>eines oder mehrerer </a:t>
            </a:r>
            <a:r>
              <a:rPr lang="de-DE" sz="1600" b="1" dirty="0" smtClean="0">
                <a:solidFill>
                  <a:schemeClr val="tx1"/>
                </a:solidFill>
              </a:rPr>
              <a:t>Prozessoperationen</a:t>
            </a:r>
            <a:endParaRPr lang="de-DE" sz="1600" dirty="0" smtClean="0">
              <a:solidFill>
                <a:schemeClr val="tx1"/>
              </a:solidFill>
            </a:endParaRPr>
          </a:p>
        </p:txBody>
      </p:sp>
      <p:sp>
        <p:nvSpPr>
          <p:cNvPr id="29" name="Textfeld 28"/>
          <p:cNvSpPr txBox="1"/>
          <p:nvPr/>
        </p:nvSpPr>
        <p:spPr>
          <a:xfrm>
            <a:off x="4926154" y="4486634"/>
            <a:ext cx="6789595" cy="492443"/>
          </a:xfrm>
          <a:prstGeom prst="rect">
            <a:avLst/>
          </a:prstGeom>
          <a:noFill/>
        </p:spPr>
        <p:txBody>
          <a:bodyPr wrap="square" lIns="0" tIns="0" rIns="0" bIns="0" rtlCol="0">
            <a:spAutoFit/>
          </a:bodyPr>
          <a:lstStyle/>
          <a:p>
            <a:pPr algn="l">
              <a:spcBef>
                <a:spcPts val="0"/>
              </a:spcBef>
              <a:buClr>
                <a:schemeClr val="accent1"/>
              </a:buClr>
            </a:pPr>
            <a:r>
              <a:rPr lang="de-DE" sz="1600" dirty="0" smtClean="0">
                <a:solidFill>
                  <a:schemeClr val="tx1"/>
                </a:solidFill>
              </a:rPr>
              <a:t>Eine </a:t>
            </a:r>
            <a:r>
              <a:rPr lang="de-DE" sz="1600" b="1" dirty="0" smtClean="0">
                <a:solidFill>
                  <a:schemeClr val="tx1"/>
                </a:solidFill>
              </a:rPr>
              <a:t>Prozessoperation</a:t>
            </a:r>
            <a:r>
              <a:rPr lang="de-DE" sz="1600" dirty="0" smtClean="0">
                <a:solidFill>
                  <a:schemeClr val="tx1"/>
                </a:solidFill>
              </a:rPr>
              <a:t> besteht aus einem geordneten Satz </a:t>
            </a:r>
            <a:br>
              <a:rPr lang="de-DE" sz="1600" dirty="0" smtClean="0">
                <a:solidFill>
                  <a:schemeClr val="tx1"/>
                </a:solidFill>
              </a:rPr>
            </a:br>
            <a:r>
              <a:rPr lang="de-DE" sz="1600" dirty="0" smtClean="0">
                <a:solidFill>
                  <a:schemeClr val="tx1"/>
                </a:solidFill>
              </a:rPr>
              <a:t>eines oder mehrerer </a:t>
            </a:r>
            <a:r>
              <a:rPr lang="de-DE" sz="1600" b="1" dirty="0" smtClean="0">
                <a:solidFill>
                  <a:schemeClr val="tx1"/>
                </a:solidFill>
              </a:rPr>
              <a:t>Prozessschritte</a:t>
            </a:r>
            <a:endParaRPr lang="de-DE" sz="1600" dirty="0" smtClean="0">
              <a:solidFill>
                <a:schemeClr val="tx1"/>
              </a:solidFill>
            </a:endParaRPr>
          </a:p>
        </p:txBody>
      </p:sp>
      <p:cxnSp>
        <p:nvCxnSpPr>
          <p:cNvPr id="11" name="Gekrümmte Verbindung 10"/>
          <p:cNvCxnSpPr>
            <a:stCxn id="26" idx="3"/>
            <a:endCxn id="16" idx="0"/>
          </p:cNvCxnSpPr>
          <p:nvPr/>
        </p:nvCxnSpPr>
        <p:spPr bwMode="auto">
          <a:xfrm>
            <a:off x="1950844" y="2525679"/>
            <a:ext cx="566800" cy="797814"/>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 name="Gekrümmte Verbindung 32"/>
          <p:cNvCxnSpPr>
            <a:stCxn id="26" idx="3"/>
            <a:endCxn id="15" idx="0"/>
          </p:cNvCxnSpPr>
          <p:nvPr/>
        </p:nvCxnSpPr>
        <p:spPr bwMode="auto">
          <a:xfrm>
            <a:off x="1950844" y="2525679"/>
            <a:ext cx="471754" cy="696044"/>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krümmte Verbindung 35"/>
          <p:cNvCxnSpPr>
            <a:stCxn id="26" idx="3"/>
            <a:endCxn id="14" idx="0"/>
          </p:cNvCxnSpPr>
          <p:nvPr/>
        </p:nvCxnSpPr>
        <p:spPr bwMode="auto">
          <a:xfrm>
            <a:off x="1950844" y="2525679"/>
            <a:ext cx="376709" cy="594273"/>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krümmte Verbindung 38"/>
          <p:cNvCxnSpPr>
            <a:stCxn id="26" idx="3"/>
            <a:endCxn id="13" idx="0"/>
          </p:cNvCxnSpPr>
          <p:nvPr/>
        </p:nvCxnSpPr>
        <p:spPr bwMode="auto">
          <a:xfrm>
            <a:off x="1950844" y="2525679"/>
            <a:ext cx="281664" cy="492502"/>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krümmte Verbindung 41"/>
          <p:cNvCxnSpPr/>
          <p:nvPr/>
        </p:nvCxnSpPr>
        <p:spPr bwMode="auto">
          <a:xfrm>
            <a:off x="3091581" y="3637870"/>
            <a:ext cx="566800" cy="797814"/>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krümmte Verbindung 42"/>
          <p:cNvCxnSpPr/>
          <p:nvPr/>
        </p:nvCxnSpPr>
        <p:spPr bwMode="auto">
          <a:xfrm>
            <a:off x="3091581" y="3637870"/>
            <a:ext cx="471754" cy="696044"/>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krümmte Verbindung 43"/>
          <p:cNvCxnSpPr/>
          <p:nvPr/>
        </p:nvCxnSpPr>
        <p:spPr bwMode="auto">
          <a:xfrm>
            <a:off x="3091581" y="3637870"/>
            <a:ext cx="376709" cy="594273"/>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krümmte Verbindung 44"/>
          <p:cNvCxnSpPr/>
          <p:nvPr/>
        </p:nvCxnSpPr>
        <p:spPr bwMode="auto">
          <a:xfrm>
            <a:off x="3091581" y="3637870"/>
            <a:ext cx="281664" cy="492502"/>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krümmte Verbindung 45"/>
          <p:cNvCxnSpPr/>
          <p:nvPr/>
        </p:nvCxnSpPr>
        <p:spPr bwMode="auto">
          <a:xfrm>
            <a:off x="4264310" y="4742786"/>
            <a:ext cx="566800" cy="797814"/>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krümmte Verbindung 46"/>
          <p:cNvCxnSpPr/>
          <p:nvPr/>
        </p:nvCxnSpPr>
        <p:spPr bwMode="auto">
          <a:xfrm>
            <a:off x="4264310" y="4742786"/>
            <a:ext cx="471754" cy="696044"/>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krümmte Verbindung 47"/>
          <p:cNvCxnSpPr/>
          <p:nvPr/>
        </p:nvCxnSpPr>
        <p:spPr bwMode="auto">
          <a:xfrm>
            <a:off x="4264310" y="4742786"/>
            <a:ext cx="376709" cy="594273"/>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krümmte Verbindung 48"/>
          <p:cNvCxnSpPr/>
          <p:nvPr/>
        </p:nvCxnSpPr>
        <p:spPr bwMode="auto">
          <a:xfrm>
            <a:off x="4264310" y="4742786"/>
            <a:ext cx="281664" cy="492502"/>
          </a:xfrm>
          <a:prstGeom prst="curvedConnector2">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3"/>
    </p:custDataLst>
    <p:extLst>
      <p:ext uri="{BB962C8B-B14F-4D97-AF65-F5344CB8AC3E}">
        <p14:creationId xmlns:p14="http://schemas.microsoft.com/office/powerpoint/2010/main" val="34042930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4"/>
            </p:custDataLst>
            <p:extLst>
              <p:ext uri="{D42A27DB-BD31-4B8C-83A1-F6EECF244321}">
                <p14:modId xmlns:p14="http://schemas.microsoft.com/office/powerpoint/2010/main" val="31914859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9"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dirty="0" smtClean="0"/>
              <a:t>Voraussetzung ist </a:t>
            </a:r>
            <a:r>
              <a:rPr lang="de-DE" sz="1600" b="1" dirty="0" smtClean="0"/>
              <a:t>Basisautomatisierun</a:t>
            </a:r>
            <a:r>
              <a:rPr lang="de-DE" sz="1600" dirty="0" smtClean="0"/>
              <a:t>g (</a:t>
            </a:r>
            <a:r>
              <a:rPr lang="de-DE" sz="1600" dirty="0" smtClean="0">
                <a:sym typeface="Wingdings" pitchFamily="2" charset="2"/>
              </a:rPr>
              <a:t></a:t>
            </a:r>
            <a:r>
              <a:rPr lang="de-DE" sz="1600" dirty="0" smtClean="0"/>
              <a:t> Modul Basisautomatisierung)</a:t>
            </a:r>
          </a:p>
          <a:p>
            <a:pPr lvl="1">
              <a:spcBef>
                <a:spcPts val="600"/>
              </a:spcBef>
            </a:pPr>
            <a:r>
              <a:rPr lang="de-DE" sz="1600" b="1" dirty="0" smtClean="0"/>
              <a:t>Prozedursteuerung</a:t>
            </a:r>
            <a:r>
              <a:rPr lang="de-DE" sz="1600" dirty="0" smtClean="0"/>
              <a:t> bestimmt das einrichtungsorientierte Aktionen in einer geordneten Folge stattfinden</a:t>
            </a:r>
          </a:p>
          <a:p>
            <a:pPr lvl="1">
              <a:spcBef>
                <a:spcPts val="600"/>
              </a:spcBef>
            </a:pPr>
            <a:r>
              <a:rPr lang="de-DE" sz="1600" b="1" dirty="0" smtClean="0"/>
              <a:t>Prozedur</a:t>
            </a:r>
            <a:r>
              <a:rPr lang="de-DE" sz="1600" dirty="0" smtClean="0"/>
              <a:t> ist höchste Stufe in der</a:t>
            </a:r>
            <a:br>
              <a:rPr lang="de-DE" sz="1600" dirty="0" smtClean="0"/>
            </a:br>
            <a:r>
              <a:rPr lang="de-DE" sz="1600" dirty="0" smtClean="0"/>
              <a:t>Hierarchie und legt die Strategie fest</a:t>
            </a:r>
          </a:p>
          <a:p>
            <a:pPr lvl="1">
              <a:spcBef>
                <a:spcPts val="600"/>
              </a:spcBef>
            </a:pPr>
            <a:r>
              <a:rPr lang="de-DE" sz="1600" b="1" dirty="0" smtClean="0"/>
              <a:t>Teilprozedur </a:t>
            </a:r>
            <a:r>
              <a:rPr lang="de-DE" sz="1600" dirty="0" smtClean="0"/>
              <a:t>besteht aus Operationen</a:t>
            </a:r>
            <a:br>
              <a:rPr lang="de-DE" sz="1600" dirty="0" smtClean="0"/>
            </a:br>
            <a:r>
              <a:rPr lang="de-DE" sz="1600" dirty="0" smtClean="0"/>
              <a:t>für zusammenhängende Produktionssequenz </a:t>
            </a:r>
          </a:p>
          <a:p>
            <a:pPr lvl="1">
              <a:spcBef>
                <a:spcPts val="600"/>
              </a:spcBef>
            </a:pPr>
            <a:r>
              <a:rPr lang="de-DE" sz="1600" b="1" dirty="0" smtClean="0"/>
              <a:t>Operation </a:t>
            </a:r>
            <a:r>
              <a:rPr lang="de-DE" sz="1600" dirty="0" smtClean="0"/>
              <a:t>ist Menge von Funktionen </a:t>
            </a:r>
            <a:br>
              <a:rPr lang="de-DE" sz="1600" dirty="0" smtClean="0"/>
            </a:br>
            <a:r>
              <a:rPr lang="de-DE" sz="1600" dirty="0" smtClean="0"/>
              <a:t>und bewirkt Überführung der Stoffe</a:t>
            </a:r>
            <a:br>
              <a:rPr lang="de-DE" sz="1600" dirty="0" smtClean="0"/>
            </a:br>
            <a:r>
              <a:rPr lang="de-DE" sz="1600" dirty="0" smtClean="0"/>
              <a:t>von einem Zustand in einen anderen </a:t>
            </a:r>
          </a:p>
          <a:p>
            <a:pPr lvl="1">
              <a:spcBef>
                <a:spcPts val="600"/>
              </a:spcBef>
            </a:pPr>
            <a:r>
              <a:rPr lang="de-DE" sz="1600" b="1" dirty="0" smtClean="0"/>
              <a:t>Funktion </a:t>
            </a:r>
            <a:r>
              <a:rPr lang="de-DE" sz="1600" dirty="0" smtClean="0"/>
              <a:t>ist kleinstes Element einer </a:t>
            </a:r>
            <a:br>
              <a:rPr lang="de-DE" sz="1600" dirty="0" smtClean="0"/>
            </a:br>
            <a:r>
              <a:rPr lang="de-DE" sz="1600" dirty="0" smtClean="0"/>
              <a:t>Prozedursteuerung </a:t>
            </a:r>
            <a:endParaRPr lang="de-DE" sz="1600" dirty="0"/>
          </a:p>
        </p:txBody>
      </p:sp>
      <p:sp>
        <p:nvSpPr>
          <p:cNvPr id="34821"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P03-03 Batchsteuerung mit Rezepten</a:t>
            </a:r>
          </a:p>
        </p:txBody>
      </p:sp>
      <p:sp>
        <p:nvSpPr>
          <p:cNvPr id="9"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Konzepte der chargenorientierten Fahrweise </a:t>
            </a:r>
          </a:p>
        </p:txBody>
      </p:sp>
      <p:sp>
        <p:nvSpPr>
          <p:cNvPr id="4" name="Rechteck 3"/>
          <p:cNvSpPr/>
          <p:nvPr/>
        </p:nvSpPr>
        <p:spPr bwMode="auto">
          <a:xfrm>
            <a:off x="5147116" y="2741040"/>
            <a:ext cx="1253664" cy="521108"/>
          </a:xfrm>
          <a:prstGeom prst="rect">
            <a:avLst/>
          </a:prstGeom>
          <a:solidFill>
            <a:srgbClr val="FFCD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Prozedur</a:t>
            </a:r>
          </a:p>
        </p:txBody>
      </p:sp>
      <p:cxnSp>
        <p:nvCxnSpPr>
          <p:cNvPr id="6" name="Gerade Verbindung 5"/>
          <p:cNvCxnSpPr/>
          <p:nvPr/>
        </p:nvCxnSpPr>
        <p:spPr bwMode="auto">
          <a:xfrm>
            <a:off x="5773948" y="3262148"/>
            <a:ext cx="0" cy="231222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p:nvCxnSpPr>
        <p:spPr bwMode="auto">
          <a:xfrm>
            <a:off x="5649621" y="3329966"/>
            <a:ext cx="261816" cy="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p:nvCxnSpPr>
        <p:spPr bwMode="auto">
          <a:xfrm flipV="1">
            <a:off x="5641805" y="3568335"/>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p:nvCxnSpPr>
        <p:spPr bwMode="auto">
          <a:xfrm flipH="1" flipV="1">
            <a:off x="5772713" y="3568335"/>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Rechteck 7"/>
          <p:cNvSpPr/>
          <p:nvPr/>
        </p:nvSpPr>
        <p:spPr bwMode="auto">
          <a:xfrm>
            <a:off x="5147116" y="3685483"/>
            <a:ext cx="1253664" cy="521108"/>
          </a:xfrm>
          <a:prstGeom prst="rect">
            <a:avLst/>
          </a:prstGeom>
          <a:solidFill>
            <a:srgbClr val="E687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Teilprozedur</a:t>
            </a:r>
          </a:p>
        </p:txBody>
      </p:sp>
      <p:sp>
        <p:nvSpPr>
          <p:cNvPr id="10" name="Rechteck 9"/>
          <p:cNvSpPr/>
          <p:nvPr/>
        </p:nvSpPr>
        <p:spPr bwMode="auto">
          <a:xfrm>
            <a:off x="5147116" y="4629926"/>
            <a:ext cx="1253664" cy="521108"/>
          </a:xfrm>
          <a:prstGeom prst="rect">
            <a:avLst/>
          </a:prstGeom>
          <a:solidFill>
            <a:srgbClr val="8CC3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Operation</a:t>
            </a:r>
          </a:p>
        </p:txBody>
      </p:sp>
      <p:sp>
        <p:nvSpPr>
          <p:cNvPr id="11" name="Rechteck 10"/>
          <p:cNvSpPr/>
          <p:nvPr/>
        </p:nvSpPr>
        <p:spPr bwMode="auto">
          <a:xfrm>
            <a:off x="5147116" y="5574368"/>
            <a:ext cx="1253664" cy="521108"/>
          </a:xfrm>
          <a:prstGeom prst="rect">
            <a:avLst/>
          </a:prstGeom>
          <a:solidFill>
            <a:srgbClr val="D2D74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400" b="1" dirty="0" smtClean="0">
                <a:solidFill>
                  <a:schemeClr val="tx1"/>
                </a:solidFill>
              </a:rPr>
              <a:t>Funktion</a:t>
            </a:r>
          </a:p>
        </p:txBody>
      </p:sp>
      <p:cxnSp>
        <p:nvCxnSpPr>
          <p:cNvPr id="21" name="Gerade Verbindung 20"/>
          <p:cNvCxnSpPr/>
          <p:nvPr/>
        </p:nvCxnSpPr>
        <p:spPr bwMode="auto">
          <a:xfrm>
            <a:off x="5649621" y="4274409"/>
            <a:ext cx="261816" cy="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p:nvCxnSpPr>
        <p:spPr bwMode="auto">
          <a:xfrm flipV="1">
            <a:off x="5641805" y="4512778"/>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p:nvCxnSpPr>
        <p:spPr bwMode="auto">
          <a:xfrm flipH="1" flipV="1">
            <a:off x="5772713" y="4512778"/>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p:nvCxnSpPr>
        <p:spPr bwMode="auto">
          <a:xfrm>
            <a:off x="5649621" y="5221407"/>
            <a:ext cx="261816" cy="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p:nvCxnSpPr>
        <p:spPr bwMode="auto">
          <a:xfrm flipV="1">
            <a:off x="5641805" y="5459776"/>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p:nvCxnSpPr>
        <p:spPr bwMode="auto">
          <a:xfrm flipH="1" flipV="1">
            <a:off x="5772713" y="5459776"/>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feld 18"/>
          <p:cNvSpPr txBox="1"/>
          <p:nvPr/>
        </p:nvSpPr>
        <p:spPr>
          <a:xfrm>
            <a:off x="6477235" y="3241276"/>
            <a:ext cx="1328890" cy="609398"/>
          </a:xfrm>
          <a:prstGeom prst="rect">
            <a:avLst/>
          </a:prstGeom>
          <a:noFill/>
        </p:spPr>
        <p:txBody>
          <a:bodyPr wrap="none" lIns="0" tIns="0" rIns="0" bIns="0" rtlCol="0">
            <a:spAutoFit/>
          </a:bodyPr>
          <a:lstStyle/>
          <a:p>
            <a:pPr algn="l">
              <a:lnSpc>
                <a:spcPct val="110000"/>
              </a:lnSpc>
              <a:spcBef>
                <a:spcPts val="0"/>
              </a:spcBef>
            </a:pPr>
            <a:r>
              <a:rPr lang="de-DE" sz="1200" dirty="0" smtClean="0">
                <a:solidFill>
                  <a:schemeClr val="tx1"/>
                </a:solidFill>
              </a:rPr>
              <a:t>besteht aus einer</a:t>
            </a:r>
            <a:br>
              <a:rPr lang="de-DE" sz="1200" dirty="0" smtClean="0">
                <a:solidFill>
                  <a:schemeClr val="tx1"/>
                </a:solidFill>
              </a:rPr>
            </a:br>
            <a:r>
              <a:rPr lang="de-DE" sz="1200" dirty="0" smtClean="0">
                <a:solidFill>
                  <a:schemeClr val="tx1"/>
                </a:solidFill>
              </a:rPr>
              <a:t>geordneten Menge </a:t>
            </a:r>
            <a:br>
              <a:rPr lang="de-DE" sz="1200" dirty="0" smtClean="0">
                <a:solidFill>
                  <a:schemeClr val="tx1"/>
                </a:solidFill>
              </a:rPr>
            </a:br>
            <a:r>
              <a:rPr lang="de-DE" sz="1200" dirty="0" smtClean="0">
                <a:solidFill>
                  <a:schemeClr val="tx1"/>
                </a:solidFill>
              </a:rPr>
              <a:t>von</a:t>
            </a:r>
          </a:p>
        </p:txBody>
      </p:sp>
      <p:sp>
        <p:nvSpPr>
          <p:cNvPr id="28" name="Textfeld 27"/>
          <p:cNvSpPr txBox="1"/>
          <p:nvPr/>
        </p:nvSpPr>
        <p:spPr>
          <a:xfrm>
            <a:off x="6477235" y="4156222"/>
            <a:ext cx="1328890" cy="609398"/>
          </a:xfrm>
          <a:prstGeom prst="rect">
            <a:avLst/>
          </a:prstGeom>
          <a:noFill/>
        </p:spPr>
        <p:txBody>
          <a:bodyPr wrap="none" lIns="0" tIns="0" rIns="0" bIns="0" rtlCol="0">
            <a:spAutoFit/>
          </a:bodyPr>
          <a:lstStyle/>
          <a:p>
            <a:pPr algn="l">
              <a:lnSpc>
                <a:spcPct val="110000"/>
              </a:lnSpc>
              <a:spcBef>
                <a:spcPts val="0"/>
              </a:spcBef>
            </a:pPr>
            <a:r>
              <a:rPr lang="de-DE" sz="1200" dirty="0" smtClean="0">
                <a:solidFill>
                  <a:schemeClr val="tx1"/>
                </a:solidFill>
              </a:rPr>
              <a:t>besteht aus einer</a:t>
            </a:r>
            <a:br>
              <a:rPr lang="de-DE" sz="1200" dirty="0" smtClean="0">
                <a:solidFill>
                  <a:schemeClr val="tx1"/>
                </a:solidFill>
              </a:rPr>
            </a:br>
            <a:r>
              <a:rPr lang="de-DE" sz="1200" dirty="0" smtClean="0">
                <a:solidFill>
                  <a:schemeClr val="tx1"/>
                </a:solidFill>
              </a:rPr>
              <a:t>geordneten Menge </a:t>
            </a:r>
            <a:br>
              <a:rPr lang="de-DE" sz="1200" dirty="0" smtClean="0">
                <a:solidFill>
                  <a:schemeClr val="tx1"/>
                </a:solidFill>
              </a:rPr>
            </a:br>
            <a:r>
              <a:rPr lang="de-DE" sz="1200" dirty="0" smtClean="0">
                <a:solidFill>
                  <a:schemeClr val="tx1"/>
                </a:solidFill>
              </a:rPr>
              <a:t>von</a:t>
            </a:r>
          </a:p>
        </p:txBody>
      </p:sp>
      <p:sp>
        <p:nvSpPr>
          <p:cNvPr id="29" name="Textfeld 28"/>
          <p:cNvSpPr txBox="1"/>
          <p:nvPr/>
        </p:nvSpPr>
        <p:spPr>
          <a:xfrm>
            <a:off x="6477235" y="5101874"/>
            <a:ext cx="1328890" cy="609398"/>
          </a:xfrm>
          <a:prstGeom prst="rect">
            <a:avLst/>
          </a:prstGeom>
          <a:noFill/>
        </p:spPr>
        <p:txBody>
          <a:bodyPr wrap="none" lIns="0" tIns="0" rIns="0" bIns="0" rtlCol="0">
            <a:spAutoFit/>
          </a:bodyPr>
          <a:lstStyle/>
          <a:p>
            <a:pPr algn="l">
              <a:lnSpc>
                <a:spcPct val="110000"/>
              </a:lnSpc>
              <a:spcBef>
                <a:spcPts val="0"/>
              </a:spcBef>
            </a:pPr>
            <a:r>
              <a:rPr lang="de-DE" sz="1200" dirty="0" smtClean="0">
                <a:solidFill>
                  <a:schemeClr val="tx1"/>
                </a:solidFill>
              </a:rPr>
              <a:t>besteht aus einer</a:t>
            </a:r>
            <a:br>
              <a:rPr lang="de-DE" sz="1200" dirty="0" smtClean="0">
                <a:solidFill>
                  <a:schemeClr val="tx1"/>
                </a:solidFill>
              </a:rPr>
            </a:br>
            <a:r>
              <a:rPr lang="de-DE" sz="1200" dirty="0" smtClean="0">
                <a:solidFill>
                  <a:schemeClr val="tx1"/>
                </a:solidFill>
              </a:rPr>
              <a:t>geordneten Menge </a:t>
            </a:r>
            <a:br>
              <a:rPr lang="de-DE" sz="1200" dirty="0" smtClean="0">
                <a:solidFill>
                  <a:schemeClr val="tx1"/>
                </a:solidFill>
              </a:rPr>
            </a:br>
            <a:r>
              <a:rPr lang="de-DE" sz="1200" dirty="0" smtClean="0">
                <a:solidFill>
                  <a:schemeClr val="tx1"/>
                </a:solidFill>
              </a:rPr>
              <a:t>von</a:t>
            </a:r>
          </a:p>
        </p:txBody>
      </p:sp>
      <p:sp>
        <p:nvSpPr>
          <p:cNvPr id="20" name="Richtungspfeil 19"/>
          <p:cNvSpPr/>
          <p:nvPr/>
        </p:nvSpPr>
        <p:spPr bwMode="auto">
          <a:xfrm flipH="1">
            <a:off x="7610168" y="2741040"/>
            <a:ext cx="4097435" cy="588926"/>
          </a:xfrm>
          <a:prstGeom prst="homePlate">
            <a:avLst>
              <a:gd name="adj" fmla="val 24957"/>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88000" tIns="54000" rIns="108000" bIns="54000" numCol="1" spcCol="72000" rtlCol="0" anchor="ctr">
            <a:noAutofit/>
          </a:bodyPr>
          <a:lstStyle/>
          <a:p>
            <a:pPr>
              <a:lnSpc>
                <a:spcPct val="110000"/>
              </a:lnSpc>
              <a:spcBef>
                <a:spcPct val="0"/>
              </a:spcBef>
              <a:buFont typeface="Wingdings" charset="0"/>
              <a:buNone/>
            </a:pPr>
            <a:r>
              <a:rPr lang="de-DE" sz="1000" b="1" dirty="0" smtClean="0">
                <a:solidFill>
                  <a:schemeClr val="tx1"/>
                </a:solidFill>
              </a:rPr>
              <a:t>Produziere PVC</a:t>
            </a:r>
          </a:p>
        </p:txBody>
      </p:sp>
      <p:sp>
        <p:nvSpPr>
          <p:cNvPr id="31" name="Richtungspfeil 30"/>
          <p:cNvSpPr/>
          <p:nvPr/>
        </p:nvSpPr>
        <p:spPr bwMode="auto">
          <a:xfrm flipH="1">
            <a:off x="7610168" y="3696701"/>
            <a:ext cx="4097435" cy="588926"/>
          </a:xfrm>
          <a:prstGeom prst="homePlate">
            <a:avLst>
              <a:gd name="adj" fmla="val 24957"/>
            </a:avLst>
          </a:prstGeom>
          <a:solidFill>
            <a:srgbClr val="E687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88000" tIns="54000" rIns="108000" bIns="54000" numCol="1" spcCol="72000" rtlCol="0" anchor="ctr">
            <a:noAutofit/>
          </a:bodyPr>
          <a:lstStyle/>
          <a:p>
            <a:pPr>
              <a:lnSpc>
                <a:spcPct val="110000"/>
              </a:lnSpc>
              <a:spcBef>
                <a:spcPct val="0"/>
              </a:spcBef>
              <a:buFont typeface="Wingdings" charset="0"/>
              <a:buNone/>
            </a:pPr>
            <a:r>
              <a:rPr lang="de-DE" sz="1000" b="1" dirty="0" smtClean="0">
                <a:solidFill>
                  <a:schemeClr val="tx1"/>
                </a:solidFill>
              </a:rPr>
              <a:t>Polymerisiere Vinylchlorid-Monomer</a:t>
            </a:r>
          </a:p>
          <a:p>
            <a:pPr>
              <a:lnSpc>
                <a:spcPct val="110000"/>
              </a:lnSpc>
              <a:spcBef>
                <a:spcPct val="0"/>
              </a:spcBef>
            </a:pPr>
            <a:r>
              <a:rPr lang="de-DE" sz="1000" b="1" dirty="0" smtClean="0">
                <a:solidFill>
                  <a:schemeClr val="tx1"/>
                </a:solidFill>
              </a:rPr>
              <a:t>Gewinne Vinylchlorid-Rest zurück</a:t>
            </a:r>
            <a:br>
              <a:rPr lang="de-DE" sz="1000" b="1" dirty="0" smtClean="0">
                <a:solidFill>
                  <a:schemeClr val="tx1"/>
                </a:solidFill>
              </a:rPr>
            </a:br>
            <a:r>
              <a:rPr lang="de-DE" sz="1000" b="1" dirty="0" smtClean="0">
                <a:solidFill>
                  <a:schemeClr val="tx1"/>
                </a:solidFill>
              </a:rPr>
              <a:t>Trockne PVC</a:t>
            </a:r>
            <a:endParaRPr lang="de-DE" sz="1000" b="1" dirty="0">
              <a:solidFill>
                <a:schemeClr val="tx1"/>
              </a:solidFill>
            </a:endParaRPr>
          </a:p>
        </p:txBody>
      </p:sp>
      <p:sp>
        <p:nvSpPr>
          <p:cNvPr id="32" name="Richtungspfeil 31"/>
          <p:cNvSpPr/>
          <p:nvPr/>
        </p:nvSpPr>
        <p:spPr bwMode="auto">
          <a:xfrm flipH="1">
            <a:off x="7610166" y="4485897"/>
            <a:ext cx="4097435" cy="890757"/>
          </a:xfrm>
          <a:prstGeom prst="homePlate">
            <a:avLst>
              <a:gd name="adj" fmla="val 24957"/>
            </a:avLst>
          </a:prstGeom>
          <a:solidFill>
            <a:srgbClr val="8CC3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88000" tIns="54000" rIns="108000" bIns="54000" numCol="1" spcCol="72000" rtlCol="0" anchor="ctr">
            <a:noAutofit/>
          </a:bodyPr>
          <a:lstStyle/>
          <a:p>
            <a:pPr>
              <a:lnSpc>
                <a:spcPct val="110000"/>
              </a:lnSpc>
              <a:spcBef>
                <a:spcPct val="0"/>
              </a:spcBef>
              <a:buFont typeface="Wingdings" charset="0"/>
              <a:buNone/>
            </a:pPr>
            <a:r>
              <a:rPr lang="de-DE" sz="1000" b="1" dirty="0" smtClean="0">
                <a:solidFill>
                  <a:schemeClr val="tx1"/>
                </a:solidFill>
              </a:rPr>
              <a:t>Vorbereitung:	Rektor evakuieren und Reaktorwände mit </a:t>
            </a:r>
            <a:br>
              <a:rPr lang="de-DE" sz="1000" b="1" dirty="0" smtClean="0">
                <a:solidFill>
                  <a:schemeClr val="tx1"/>
                </a:solidFill>
              </a:rPr>
            </a:br>
            <a:r>
              <a:rPr lang="de-DE" sz="1000" b="1" dirty="0" smtClean="0">
                <a:solidFill>
                  <a:schemeClr val="tx1"/>
                </a:solidFill>
              </a:rPr>
              <a:t>	</a:t>
            </a:r>
            <a:r>
              <a:rPr lang="de-DE" sz="1000" b="1" dirty="0" err="1" smtClean="0">
                <a:solidFill>
                  <a:schemeClr val="tx1"/>
                </a:solidFill>
              </a:rPr>
              <a:t>Antibelag</a:t>
            </a:r>
            <a:r>
              <a:rPr lang="de-DE" sz="1000" b="1" dirty="0" smtClean="0">
                <a:solidFill>
                  <a:schemeClr val="tx1"/>
                </a:solidFill>
              </a:rPr>
              <a:t> beschichten</a:t>
            </a:r>
          </a:p>
          <a:p>
            <a:pPr>
              <a:lnSpc>
                <a:spcPct val="110000"/>
              </a:lnSpc>
              <a:spcBef>
                <a:spcPct val="0"/>
              </a:spcBef>
              <a:buFont typeface="Wingdings" charset="0"/>
              <a:buNone/>
            </a:pPr>
            <a:r>
              <a:rPr lang="de-DE" sz="1000" b="1" dirty="0" smtClean="0">
                <a:solidFill>
                  <a:schemeClr val="tx1"/>
                </a:solidFill>
              </a:rPr>
              <a:t>Füllen:	Destilliertes Wasser u. Lösemittel</a:t>
            </a:r>
          </a:p>
          <a:p>
            <a:pPr>
              <a:lnSpc>
                <a:spcPct val="110000"/>
              </a:lnSpc>
              <a:spcBef>
                <a:spcPct val="0"/>
              </a:spcBef>
              <a:buFont typeface="Wingdings" charset="0"/>
              <a:buNone/>
            </a:pPr>
            <a:r>
              <a:rPr lang="de-DE" sz="1000" b="1" dirty="0" smtClean="0">
                <a:solidFill>
                  <a:schemeClr val="tx1"/>
                </a:solidFill>
              </a:rPr>
              <a:t>Reaktion:	VCM und Katalysator zugeben, heizen und</a:t>
            </a:r>
            <a:br>
              <a:rPr lang="de-DE" sz="1000" b="1" dirty="0" smtClean="0">
                <a:solidFill>
                  <a:schemeClr val="tx1"/>
                </a:solidFill>
              </a:rPr>
            </a:br>
            <a:r>
              <a:rPr lang="de-DE" sz="1000" b="1" dirty="0" smtClean="0">
                <a:solidFill>
                  <a:schemeClr val="tx1"/>
                </a:solidFill>
              </a:rPr>
              <a:t>	Absinken des Drucks abwarten</a:t>
            </a:r>
            <a:endParaRPr lang="de-DE" sz="1000" b="1" dirty="0">
              <a:solidFill>
                <a:schemeClr val="tx1"/>
              </a:solidFill>
            </a:endParaRPr>
          </a:p>
        </p:txBody>
      </p:sp>
      <p:sp>
        <p:nvSpPr>
          <p:cNvPr id="33" name="Richtungspfeil 32"/>
          <p:cNvSpPr/>
          <p:nvPr/>
        </p:nvSpPr>
        <p:spPr bwMode="auto">
          <a:xfrm flipH="1">
            <a:off x="7610168" y="5576924"/>
            <a:ext cx="4097435" cy="588926"/>
          </a:xfrm>
          <a:prstGeom prst="homePlate">
            <a:avLst>
              <a:gd name="adj" fmla="val 24957"/>
            </a:avLst>
          </a:prstGeom>
          <a:solidFill>
            <a:srgbClr val="D2D74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88000" tIns="54000" rIns="108000" bIns="54000" numCol="1" spcCol="72000" rtlCol="0" anchor="ctr">
            <a:noAutofit/>
          </a:bodyPr>
          <a:lstStyle/>
          <a:p>
            <a:pPr>
              <a:lnSpc>
                <a:spcPct val="110000"/>
              </a:lnSpc>
              <a:spcBef>
                <a:spcPct val="0"/>
              </a:spcBef>
              <a:buFont typeface="Wingdings" charset="0"/>
              <a:buNone/>
            </a:pPr>
            <a:r>
              <a:rPr lang="de-DE" sz="1000" b="1" dirty="0" smtClean="0">
                <a:solidFill>
                  <a:schemeClr val="tx1"/>
                </a:solidFill>
              </a:rPr>
              <a:t>Vinylchlorid-Monomer zugeben</a:t>
            </a:r>
          </a:p>
          <a:p>
            <a:pPr>
              <a:lnSpc>
                <a:spcPct val="110000"/>
              </a:lnSpc>
              <a:spcBef>
                <a:spcPct val="0"/>
              </a:spcBef>
            </a:pPr>
            <a:r>
              <a:rPr lang="de-DE" sz="1000" b="1" dirty="0" smtClean="0">
                <a:solidFill>
                  <a:schemeClr val="tx1"/>
                </a:solidFill>
              </a:rPr>
              <a:t>Katalysator zugeben</a:t>
            </a:r>
            <a:br>
              <a:rPr lang="de-DE" sz="1000" b="1" dirty="0" smtClean="0">
                <a:solidFill>
                  <a:schemeClr val="tx1"/>
                </a:solidFill>
              </a:rPr>
            </a:br>
            <a:r>
              <a:rPr lang="de-DE" sz="1000" b="1" dirty="0" smtClean="0">
                <a:solidFill>
                  <a:schemeClr val="tx1"/>
                </a:solidFill>
              </a:rPr>
              <a:t>Heizen</a:t>
            </a:r>
            <a:endParaRPr lang="de-DE" sz="1000" b="1" dirty="0">
              <a:solidFill>
                <a:schemeClr val="tx1"/>
              </a:solidFill>
            </a:endParaRPr>
          </a:p>
        </p:txBody>
      </p:sp>
    </p:spTree>
    <p:custDataLst>
      <p:tags r:id="rId3"/>
    </p:custDataLst>
    <p:extLst>
      <p:ext uri="{BB962C8B-B14F-4D97-AF65-F5344CB8AC3E}">
        <p14:creationId xmlns:p14="http://schemas.microsoft.com/office/powerpoint/2010/main" val="22792181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P03-03 Batchsteuerung mit Rezepten</a:t>
            </a:r>
          </a:p>
        </p:txBody>
      </p:sp>
      <p:sp>
        <p:nvSpPr>
          <p:cNvPr id="4" name="Inhaltsplatzhalter 3"/>
          <p:cNvSpPr>
            <a:spLocks noGrp="1"/>
          </p:cNvSpPr>
          <p:nvPr>
            <p:ph idx="1"/>
          </p:nvPr>
        </p:nvSpPr>
        <p:spPr>
          <a:xfrm>
            <a:off x="627063" y="1887538"/>
            <a:ext cx="8208962" cy="4278312"/>
          </a:xfrm>
        </p:spPr>
        <p:txBody>
          <a:bodyPr/>
          <a:lstStyle/>
          <a:p>
            <a:pPr lvl="1">
              <a:spcBef>
                <a:spcPts val="600"/>
              </a:spcBef>
            </a:pPr>
            <a:r>
              <a:rPr lang="de-DE" sz="1600" dirty="0" smtClean="0"/>
              <a:t>Unternehmensweite einheitliche Rezepturen und standortbedingte </a:t>
            </a:r>
            <a:r>
              <a:rPr lang="de-DE" sz="1600" dirty="0"/>
              <a:t/>
            </a:r>
            <a:br>
              <a:rPr lang="de-DE" sz="1600" dirty="0"/>
            </a:br>
            <a:r>
              <a:rPr lang="de-DE" sz="1600" dirty="0" smtClean="0"/>
              <a:t>Unterschiede erfordern</a:t>
            </a:r>
          </a:p>
          <a:p>
            <a:pPr lvl="2">
              <a:spcBef>
                <a:spcPts val="600"/>
              </a:spcBef>
            </a:pPr>
            <a:r>
              <a:rPr lang="de-DE" sz="1600" dirty="0"/>
              <a:t>A</a:t>
            </a:r>
            <a:r>
              <a:rPr lang="de-DE" sz="1600" dirty="0" smtClean="0"/>
              <a:t>bstrakte Definition unabhängig von konkreter Anlage</a:t>
            </a:r>
          </a:p>
          <a:p>
            <a:pPr lvl="2">
              <a:spcBef>
                <a:spcPts val="600"/>
              </a:spcBef>
            </a:pPr>
            <a:r>
              <a:rPr lang="de-DE" sz="1600" dirty="0"/>
              <a:t>E</a:t>
            </a:r>
            <a:r>
              <a:rPr lang="de-DE" sz="1600" dirty="0" smtClean="0"/>
              <a:t>infache Anpassung auf die konkreten Einrichtungen</a:t>
            </a:r>
          </a:p>
          <a:p>
            <a:pPr lvl="1">
              <a:spcBef>
                <a:spcPts val="600"/>
              </a:spcBef>
            </a:pPr>
            <a:r>
              <a:rPr lang="de-DE" sz="1600" b="1" dirty="0" smtClean="0"/>
              <a:t>Verfahrensrezept </a:t>
            </a:r>
            <a:r>
              <a:rPr lang="de-DE" sz="1600" dirty="0" smtClean="0"/>
              <a:t>ist ein Rezept auf Unternehmensebene</a:t>
            </a:r>
          </a:p>
          <a:p>
            <a:pPr lvl="1">
              <a:spcBef>
                <a:spcPts val="600"/>
              </a:spcBef>
            </a:pPr>
            <a:r>
              <a:rPr lang="de-DE" sz="1600" b="1" dirty="0" smtClean="0"/>
              <a:t>Werksrezept</a:t>
            </a:r>
            <a:r>
              <a:rPr lang="de-DE" sz="1600" dirty="0" smtClean="0"/>
              <a:t> Kombination von werksspezifischer Information und Verfahrensrezept</a:t>
            </a:r>
          </a:p>
          <a:p>
            <a:pPr lvl="1">
              <a:spcBef>
                <a:spcPts val="600"/>
              </a:spcBef>
            </a:pPr>
            <a:r>
              <a:rPr lang="de-DE" sz="1600" b="1" dirty="0" smtClean="0"/>
              <a:t>Grundrezept</a:t>
            </a:r>
            <a:r>
              <a:rPr lang="de-DE" sz="1600" dirty="0" smtClean="0"/>
              <a:t> ist Rezeptstufe auf einer Anlage oder eine Gruppe</a:t>
            </a:r>
            <a:r>
              <a:rPr lang="de-DE" sz="1600" dirty="0"/>
              <a:t> </a:t>
            </a:r>
            <a:r>
              <a:rPr lang="de-DE" sz="1600" dirty="0" smtClean="0"/>
              <a:t>von Einrichtungen einer Anlage</a:t>
            </a:r>
          </a:p>
          <a:p>
            <a:pPr lvl="1">
              <a:spcBef>
                <a:spcPts val="600"/>
              </a:spcBef>
            </a:pPr>
            <a:r>
              <a:rPr lang="de-DE" sz="1600" b="1" dirty="0" smtClean="0"/>
              <a:t>Steuerrezept</a:t>
            </a:r>
            <a:r>
              <a:rPr lang="de-DE" sz="1600" dirty="0" smtClean="0"/>
              <a:t> entsteht als Kopie für bestimmte Version des Grundrezeptes</a:t>
            </a:r>
          </a:p>
          <a:p>
            <a:pPr lvl="2">
              <a:spcBef>
                <a:spcPts val="600"/>
              </a:spcBef>
            </a:pPr>
            <a:r>
              <a:rPr lang="de-DE" sz="1600" dirty="0" smtClean="0"/>
              <a:t>Wird entsprechend Dispositionsplanung und Ausführung verändert um spezifisch für eine einzelne Charge zu sein</a:t>
            </a:r>
            <a:endParaRPr lang="de-DE" sz="1600" dirty="0"/>
          </a:p>
        </p:txBody>
      </p:sp>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8357" y="1933366"/>
            <a:ext cx="2707577" cy="432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Rezepte und Rezepttypen</a:t>
            </a:r>
          </a:p>
        </p:txBody>
      </p:sp>
    </p:spTree>
    <p:custDataLst>
      <p:tags r:id="rId2"/>
    </p:custDataLst>
    <p:extLst>
      <p:ext uri="{BB962C8B-B14F-4D97-AF65-F5344CB8AC3E}">
        <p14:creationId xmlns:p14="http://schemas.microsoft.com/office/powerpoint/2010/main" val="27683378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4"/>
            </p:custDataLst>
            <p:extLst>
              <p:ext uri="{D42A27DB-BD31-4B8C-83A1-F6EECF244321}">
                <p14:modId xmlns:p14="http://schemas.microsoft.com/office/powerpoint/2010/main" val="4227960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2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6868" name="Rectangle 9"/>
          <p:cNvSpPr>
            <a:spLocks noGrp="1" noChangeArrowheads="1"/>
          </p:cNvSpPr>
          <p:nvPr>
            <p:ph type="title"/>
          </p:nvPr>
        </p:nvSpPr>
        <p:spPr/>
        <p:txBody>
          <a:bodyPr/>
          <a:lstStyle/>
          <a:p>
            <a:r>
              <a:rPr lang="de-DE" dirty="0" smtClean="0"/>
              <a:t>PCS 7 Lehrunterlagen </a:t>
            </a:r>
            <a:br>
              <a:rPr lang="de-DE" dirty="0" smtClean="0"/>
            </a:br>
            <a:r>
              <a:rPr lang="de-DE" b="0" dirty="0" smtClean="0"/>
              <a:t>Modul 3 P03-03 Batchsteuerung mit Rezepten</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chemeClr val="bg1"/>
                </a:solidFill>
              </a:rPr>
              <a:t>Physisches Modell</a:t>
            </a:r>
          </a:p>
        </p:txBody>
      </p:sp>
      <p:sp>
        <p:nvSpPr>
          <p:cNvPr id="2" name="Inhaltsplatzhalter 1"/>
          <p:cNvSpPr>
            <a:spLocks noGrp="1"/>
          </p:cNvSpPr>
          <p:nvPr>
            <p:ph idx="1"/>
          </p:nvPr>
        </p:nvSpPr>
        <p:spPr>
          <a:xfrm>
            <a:off x="627062" y="1887538"/>
            <a:ext cx="11088687" cy="4278312"/>
          </a:xfrm>
        </p:spPr>
        <p:txBody>
          <a:bodyPr/>
          <a:lstStyle/>
          <a:p>
            <a:pPr lvl="1">
              <a:spcBef>
                <a:spcPts val="600"/>
              </a:spcBef>
            </a:pPr>
            <a:r>
              <a:rPr lang="de-DE" sz="1600" b="1" dirty="0" smtClean="0"/>
              <a:t>Anlage</a:t>
            </a:r>
            <a:r>
              <a:rPr lang="de-DE" sz="1600" dirty="0" smtClean="0"/>
              <a:t> ist die Zusammenfassung aller Einrichtungen für die Herstellung einer Charge</a:t>
            </a:r>
          </a:p>
          <a:p>
            <a:pPr lvl="1">
              <a:spcBef>
                <a:spcPts val="600"/>
              </a:spcBef>
            </a:pPr>
            <a:r>
              <a:rPr lang="de-DE" sz="1600" b="1" dirty="0" smtClean="0"/>
              <a:t>Teilanlage</a:t>
            </a:r>
            <a:r>
              <a:rPr lang="de-DE" sz="1600" dirty="0" smtClean="0"/>
              <a:t> setzt sich aus Technischen Einrichtungen und Einzelsteuereinheiten zusammen </a:t>
            </a:r>
            <a:br>
              <a:rPr lang="de-DE" sz="1600" dirty="0" smtClean="0"/>
            </a:br>
            <a:r>
              <a:rPr lang="de-DE" sz="1600" dirty="0" smtClean="0"/>
              <a:t>z.B. einem Rührkessel oder Reaktor</a:t>
            </a:r>
          </a:p>
          <a:p>
            <a:pPr lvl="1">
              <a:spcBef>
                <a:spcPts val="600"/>
              </a:spcBef>
            </a:pPr>
            <a:r>
              <a:rPr lang="de-DE" sz="1600" b="1" dirty="0" smtClean="0"/>
              <a:t>Technische Einrichtung </a:t>
            </a:r>
            <a:r>
              <a:rPr lang="de-DE" sz="1600" dirty="0" smtClean="0"/>
              <a:t>kann aus Einzelsteuereinheiten </a:t>
            </a:r>
            <a:br>
              <a:rPr lang="de-DE" sz="1600" dirty="0" smtClean="0"/>
            </a:br>
            <a:r>
              <a:rPr lang="de-DE" sz="1600" dirty="0" smtClean="0"/>
              <a:t>und untergeordnete technischen Einrichtungen </a:t>
            </a:r>
            <a:br>
              <a:rPr lang="de-DE" sz="1600" dirty="0" smtClean="0"/>
            </a:br>
            <a:r>
              <a:rPr lang="de-DE" sz="1600" dirty="0" smtClean="0"/>
              <a:t>bestehen z.B. einem Filter</a:t>
            </a:r>
          </a:p>
          <a:p>
            <a:pPr lvl="1">
              <a:spcBef>
                <a:spcPts val="600"/>
              </a:spcBef>
            </a:pPr>
            <a:r>
              <a:rPr lang="de-DE" sz="1600" b="1" dirty="0" smtClean="0"/>
              <a:t>Einzelsteuereinheit</a:t>
            </a:r>
            <a:r>
              <a:rPr lang="de-DE" sz="1600" dirty="0" smtClean="0"/>
              <a:t> ist Zusammenfassung </a:t>
            </a:r>
            <a:br>
              <a:rPr lang="de-DE" sz="1600" dirty="0" smtClean="0"/>
            </a:br>
            <a:r>
              <a:rPr lang="de-DE" sz="1600" dirty="0" smtClean="0"/>
              <a:t>von Messeinrichtungen, Stellgliedern und </a:t>
            </a:r>
            <a:br>
              <a:rPr lang="de-DE" sz="1600" dirty="0" smtClean="0"/>
            </a:br>
            <a:r>
              <a:rPr lang="de-DE" sz="1600" dirty="0" smtClean="0"/>
              <a:t>anderen Einzelsteuereinheiten sowie der zugehörigen</a:t>
            </a:r>
            <a:br>
              <a:rPr lang="de-DE" sz="1600" dirty="0" smtClean="0"/>
            </a:br>
            <a:r>
              <a:rPr lang="de-DE" sz="1600" dirty="0" smtClean="0"/>
              <a:t>Verarbeitungseinrichtung</a:t>
            </a:r>
          </a:p>
          <a:p>
            <a:pPr>
              <a:spcBef>
                <a:spcPts val="600"/>
              </a:spcBef>
            </a:pPr>
            <a:endParaRPr lang="de-DE" sz="1600" dirty="0"/>
          </a:p>
        </p:txBody>
      </p:sp>
      <p:sp>
        <p:nvSpPr>
          <p:cNvPr id="5" name="Rectangle 56"/>
          <p:cNvSpPr>
            <a:spLocks noChangeArrowheads="1"/>
          </p:cNvSpPr>
          <p:nvPr/>
        </p:nvSpPr>
        <p:spPr bwMode="auto">
          <a:xfrm>
            <a:off x="0" y="0"/>
            <a:ext cx="1219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hteck 10"/>
          <p:cNvSpPr/>
          <p:nvPr/>
        </p:nvSpPr>
        <p:spPr bwMode="auto">
          <a:xfrm>
            <a:off x="9619055" y="3306386"/>
            <a:ext cx="997864" cy="414775"/>
          </a:xfrm>
          <a:prstGeom prst="rect">
            <a:avLst/>
          </a:prstGeom>
          <a:solidFill>
            <a:srgbClr val="AAB4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base">
              <a:lnSpc>
                <a:spcPct val="110000"/>
              </a:lnSpc>
              <a:spcAft>
                <a:spcPts val="0"/>
              </a:spcAft>
            </a:pPr>
            <a:r>
              <a:rPr lang="de-DE" sz="1000" b="1" kern="1200">
                <a:solidFill>
                  <a:srgbClr val="FFFFFF"/>
                </a:solidFill>
                <a:effectLst/>
                <a:latin typeface="Arial"/>
                <a:ea typeface="MS PGothic"/>
                <a:cs typeface="Times New Roman"/>
              </a:rPr>
              <a:t>Anlage</a:t>
            </a:r>
            <a:endParaRPr lang="de-DE" sz="1200">
              <a:effectLst/>
              <a:latin typeface="Times New Roman"/>
              <a:ea typeface="SimSun"/>
            </a:endParaRPr>
          </a:p>
        </p:txBody>
      </p:sp>
      <p:cxnSp>
        <p:nvCxnSpPr>
          <p:cNvPr id="12" name="Gerade Verbindung 11"/>
          <p:cNvCxnSpPr/>
          <p:nvPr/>
        </p:nvCxnSpPr>
        <p:spPr bwMode="auto">
          <a:xfrm>
            <a:off x="10117789" y="3722021"/>
            <a:ext cx="0" cy="184041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p:nvCxnSpPr>
        <p:spPr bwMode="auto">
          <a:xfrm>
            <a:off x="10018042" y="3771897"/>
            <a:ext cx="208394" cy="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p:nvCxnSpPr>
        <p:spPr bwMode="auto">
          <a:xfrm flipV="1">
            <a:off x="10012500" y="3960319"/>
            <a:ext cx="104198" cy="93244"/>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p:nvCxnSpPr>
        <p:spPr bwMode="auto">
          <a:xfrm flipH="1" flipV="1">
            <a:off x="10117789" y="3960319"/>
            <a:ext cx="104198" cy="93244"/>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Rechteck 15"/>
          <p:cNvSpPr/>
          <p:nvPr/>
        </p:nvSpPr>
        <p:spPr bwMode="auto">
          <a:xfrm>
            <a:off x="9619055" y="4054530"/>
            <a:ext cx="997864" cy="414775"/>
          </a:xfrm>
          <a:prstGeom prst="rect">
            <a:avLst/>
          </a:prstGeom>
          <a:solidFill>
            <a:srgbClr val="AF23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fontAlgn="base">
              <a:lnSpc>
                <a:spcPct val="110000"/>
              </a:lnSpc>
              <a:spcAft>
                <a:spcPts val="0"/>
              </a:spcAft>
            </a:pPr>
            <a:r>
              <a:rPr lang="de-DE" sz="1000" b="1" kern="1200">
                <a:solidFill>
                  <a:srgbClr val="FFFFFF"/>
                </a:solidFill>
                <a:effectLst/>
                <a:latin typeface="Arial"/>
                <a:ea typeface="MS PGothic"/>
                <a:cs typeface="Times New Roman"/>
              </a:rPr>
              <a:t>Teilanlage</a:t>
            </a:r>
            <a:endParaRPr lang="de-DE" sz="1200">
              <a:effectLst/>
              <a:latin typeface="Times New Roman"/>
              <a:ea typeface="SimSun"/>
            </a:endParaRPr>
          </a:p>
        </p:txBody>
      </p:sp>
      <p:cxnSp>
        <p:nvCxnSpPr>
          <p:cNvPr id="17" name="Gerade Verbindung 16"/>
          <p:cNvCxnSpPr/>
          <p:nvPr/>
        </p:nvCxnSpPr>
        <p:spPr bwMode="auto">
          <a:xfrm>
            <a:off x="10018042" y="4525584"/>
            <a:ext cx="208394" cy="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8" name="Gruppieren 17"/>
          <p:cNvGrpSpPr/>
          <p:nvPr/>
        </p:nvGrpSpPr>
        <p:grpSpPr>
          <a:xfrm>
            <a:off x="10012500" y="4714006"/>
            <a:ext cx="208394" cy="93244"/>
            <a:chOff x="4896834" y="1937097"/>
            <a:chExt cx="261816" cy="117148"/>
          </a:xfrm>
        </p:grpSpPr>
        <p:cxnSp>
          <p:nvCxnSpPr>
            <p:cNvPr id="50" name="Gerade Verbindung 49"/>
            <p:cNvCxnSpPr/>
            <p:nvPr/>
          </p:nvCxnSpPr>
          <p:spPr bwMode="auto">
            <a:xfrm flipV="1">
              <a:off x="4896834" y="1937097"/>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50"/>
            <p:cNvCxnSpPr/>
            <p:nvPr/>
          </p:nvCxnSpPr>
          <p:spPr bwMode="auto">
            <a:xfrm flipH="1" flipV="1">
              <a:off x="5027742" y="1937097"/>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cxnSp>
        <p:nvCxnSpPr>
          <p:cNvPr id="19" name="Gerade Verbindung 18"/>
          <p:cNvCxnSpPr/>
          <p:nvPr/>
        </p:nvCxnSpPr>
        <p:spPr bwMode="auto">
          <a:xfrm>
            <a:off x="10018042" y="5279270"/>
            <a:ext cx="208394" cy="0"/>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p:nvCxnSpPr>
        <p:spPr bwMode="auto">
          <a:xfrm flipV="1">
            <a:off x="10012500" y="5467692"/>
            <a:ext cx="104198" cy="93244"/>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p:nvCxnSpPr>
        <p:spPr bwMode="auto">
          <a:xfrm flipH="1" flipV="1">
            <a:off x="10117789" y="5467692"/>
            <a:ext cx="104198" cy="93244"/>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2" name="Gruppieren 21"/>
          <p:cNvGrpSpPr/>
          <p:nvPr/>
        </p:nvGrpSpPr>
        <p:grpSpPr>
          <a:xfrm rot="5400000">
            <a:off x="10561101" y="4968931"/>
            <a:ext cx="208393" cy="93244"/>
            <a:chOff x="5583475" y="2256225"/>
            <a:chExt cx="261816" cy="117148"/>
          </a:xfrm>
        </p:grpSpPr>
        <p:cxnSp>
          <p:nvCxnSpPr>
            <p:cNvPr id="48" name="Gerade Verbindung 47"/>
            <p:cNvCxnSpPr/>
            <p:nvPr/>
          </p:nvCxnSpPr>
          <p:spPr bwMode="auto">
            <a:xfrm flipV="1">
              <a:off x="5583475" y="2256225"/>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rade Verbindung 48"/>
            <p:cNvCxnSpPr/>
            <p:nvPr/>
          </p:nvCxnSpPr>
          <p:spPr bwMode="auto">
            <a:xfrm flipH="1" flipV="1">
              <a:off x="5714383" y="2256225"/>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23" name="Freihandform 22"/>
          <p:cNvSpPr/>
          <p:nvPr/>
        </p:nvSpPr>
        <p:spPr bwMode="auto">
          <a:xfrm>
            <a:off x="10500150" y="5013264"/>
            <a:ext cx="512508" cy="245132"/>
          </a:xfrm>
          <a:custGeom>
            <a:avLst/>
            <a:gdLst>
              <a:gd name="connsiteX0" fmla="*/ 140970 w 643890"/>
              <a:gd name="connsiteY0" fmla="*/ 0 h 464820"/>
              <a:gd name="connsiteX1" fmla="*/ 643890 w 643890"/>
              <a:gd name="connsiteY1" fmla="*/ 0 h 464820"/>
              <a:gd name="connsiteX2" fmla="*/ 643890 w 643890"/>
              <a:gd name="connsiteY2" fmla="*/ 464820 h 464820"/>
              <a:gd name="connsiteX3" fmla="*/ 0 w 643890"/>
              <a:gd name="connsiteY3" fmla="*/ 464820 h 464820"/>
              <a:gd name="connsiteX4" fmla="*/ 0 w 643890"/>
              <a:gd name="connsiteY4" fmla="*/ 17907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 h="464820">
                <a:moveTo>
                  <a:pt x="140970" y="0"/>
                </a:moveTo>
                <a:lnTo>
                  <a:pt x="643890" y="0"/>
                </a:lnTo>
                <a:lnTo>
                  <a:pt x="643890" y="464820"/>
                </a:lnTo>
                <a:lnTo>
                  <a:pt x="0" y="464820"/>
                </a:lnTo>
                <a:lnTo>
                  <a:pt x="0" y="179070"/>
                </a:lnTo>
              </a:path>
            </a:pathLst>
          </a:custGeom>
          <a:no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0" tIns="0" rIns="0" bIns="0" numCol="1" spcCol="0" rtlCol="0" fromWordArt="0" anchor="t" anchorCtr="0" forceAA="0" compatLnSpc="1">
            <a:prstTxWarp prst="textNoShape">
              <a:avLst/>
            </a:prstTxWarp>
            <a:noAutofit/>
          </a:bodyPr>
          <a:lstStyle/>
          <a:p>
            <a:pPr marL="629920">
              <a:spcBef>
                <a:spcPts val="600"/>
              </a:spcBef>
              <a:spcAft>
                <a:spcPts val="600"/>
              </a:spcAft>
            </a:pPr>
            <a:r>
              <a:rPr lang="de-DE" sz="1000">
                <a:effectLst/>
                <a:latin typeface="Arial"/>
                <a:ea typeface="Times New Roman"/>
                <a:cs typeface="Times New Roman"/>
              </a:rPr>
              <a:t> </a:t>
            </a:r>
          </a:p>
        </p:txBody>
      </p:sp>
      <p:sp>
        <p:nvSpPr>
          <p:cNvPr id="24" name="Rechteck 23"/>
          <p:cNvSpPr/>
          <p:nvPr/>
        </p:nvSpPr>
        <p:spPr bwMode="auto">
          <a:xfrm>
            <a:off x="9619055" y="4808216"/>
            <a:ext cx="997864" cy="414775"/>
          </a:xfrm>
          <a:prstGeom prst="rect">
            <a:avLst/>
          </a:prstGeom>
          <a:solidFill>
            <a:srgbClr val="55A0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fontAlgn="base">
              <a:spcAft>
                <a:spcPts val="0"/>
              </a:spcAft>
            </a:pPr>
            <a:r>
              <a:rPr lang="de-DE" sz="1000" b="1" kern="1200">
                <a:solidFill>
                  <a:srgbClr val="FFFFFF"/>
                </a:solidFill>
                <a:effectLst/>
                <a:latin typeface="Arial"/>
                <a:ea typeface="MS PGothic"/>
                <a:cs typeface="Times New Roman"/>
              </a:rPr>
              <a:t>Technische</a:t>
            </a:r>
            <a:br>
              <a:rPr lang="de-DE" sz="1000" b="1" kern="1200">
                <a:solidFill>
                  <a:srgbClr val="FFFFFF"/>
                </a:solidFill>
                <a:effectLst/>
                <a:latin typeface="Arial"/>
                <a:ea typeface="MS PGothic"/>
                <a:cs typeface="Times New Roman"/>
              </a:rPr>
            </a:br>
            <a:r>
              <a:rPr lang="de-DE" sz="1000" b="1" kern="1200">
                <a:solidFill>
                  <a:srgbClr val="FFFFFF"/>
                </a:solidFill>
                <a:effectLst/>
                <a:latin typeface="Arial"/>
                <a:ea typeface="MS PGothic"/>
                <a:cs typeface="Times New Roman"/>
              </a:rPr>
              <a:t>Einrichtung</a:t>
            </a:r>
            <a:endParaRPr lang="de-DE" sz="1200">
              <a:effectLst/>
              <a:latin typeface="Times New Roman"/>
              <a:ea typeface="SimSun"/>
            </a:endParaRPr>
          </a:p>
        </p:txBody>
      </p:sp>
      <p:sp>
        <p:nvSpPr>
          <p:cNvPr id="25" name="Textfeld 38"/>
          <p:cNvSpPr txBox="1"/>
          <p:nvPr/>
        </p:nvSpPr>
        <p:spPr>
          <a:xfrm>
            <a:off x="11076465" y="5040973"/>
            <a:ext cx="574172" cy="306795"/>
          </a:xfrm>
          <a:prstGeom prst="rect">
            <a:avLst/>
          </a:prstGeom>
          <a:noFill/>
        </p:spPr>
        <p:txBody>
          <a:bodyPr wrap="square" lIns="0" tIns="0" rIns="0" bIns="0" rtlCol="0">
            <a:noAutofit/>
          </a:bodyPr>
          <a:lstStyle/>
          <a:p>
            <a:pPr fontAlgn="base">
              <a:lnSpc>
                <a:spcPct val="110000"/>
              </a:lnSpc>
              <a:spcAft>
                <a:spcPts val="0"/>
              </a:spcAft>
            </a:pPr>
            <a:r>
              <a:rPr lang="de-DE" sz="900" kern="1200">
                <a:solidFill>
                  <a:srgbClr val="000000"/>
                </a:solidFill>
                <a:effectLst/>
                <a:latin typeface="Arial"/>
                <a:ea typeface="MS PGothic"/>
                <a:cs typeface="Times New Roman"/>
              </a:rPr>
              <a:t>kann</a:t>
            </a:r>
            <a:br>
              <a:rPr lang="de-DE" sz="900" kern="1200">
                <a:solidFill>
                  <a:srgbClr val="000000"/>
                </a:solidFill>
                <a:effectLst/>
                <a:latin typeface="Arial"/>
                <a:ea typeface="MS PGothic"/>
                <a:cs typeface="Times New Roman"/>
              </a:rPr>
            </a:br>
            <a:r>
              <a:rPr lang="de-DE" sz="900" kern="1200">
                <a:solidFill>
                  <a:srgbClr val="000000"/>
                </a:solidFill>
                <a:effectLst/>
                <a:latin typeface="Arial"/>
                <a:ea typeface="MS PGothic"/>
                <a:cs typeface="Times New Roman"/>
              </a:rPr>
              <a:t>enthalten</a:t>
            </a:r>
            <a:endParaRPr lang="de-DE" sz="1200">
              <a:effectLst/>
              <a:latin typeface="Times New Roman"/>
              <a:ea typeface="SimSun"/>
            </a:endParaRPr>
          </a:p>
        </p:txBody>
      </p:sp>
      <p:grpSp>
        <p:nvGrpSpPr>
          <p:cNvPr id="26" name="Gruppieren 25"/>
          <p:cNvGrpSpPr/>
          <p:nvPr/>
        </p:nvGrpSpPr>
        <p:grpSpPr>
          <a:xfrm rot="5400000">
            <a:off x="10561101" y="5717075"/>
            <a:ext cx="208393" cy="93244"/>
            <a:chOff x="5583475" y="3201908"/>
            <a:chExt cx="261816" cy="117148"/>
          </a:xfrm>
        </p:grpSpPr>
        <p:cxnSp>
          <p:nvCxnSpPr>
            <p:cNvPr id="46" name="Gerade Verbindung 45"/>
            <p:cNvCxnSpPr/>
            <p:nvPr/>
          </p:nvCxnSpPr>
          <p:spPr bwMode="auto">
            <a:xfrm flipV="1">
              <a:off x="5583475" y="3201908"/>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46"/>
            <p:cNvCxnSpPr/>
            <p:nvPr/>
          </p:nvCxnSpPr>
          <p:spPr bwMode="auto">
            <a:xfrm flipH="1" flipV="1">
              <a:off x="5714383" y="3201908"/>
              <a:ext cx="130908" cy="117148"/>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27" name="Freihandform 26"/>
          <p:cNvSpPr/>
          <p:nvPr/>
        </p:nvSpPr>
        <p:spPr bwMode="auto">
          <a:xfrm>
            <a:off x="10500150" y="5766950"/>
            <a:ext cx="512508" cy="245132"/>
          </a:xfrm>
          <a:custGeom>
            <a:avLst/>
            <a:gdLst>
              <a:gd name="connsiteX0" fmla="*/ 140970 w 643890"/>
              <a:gd name="connsiteY0" fmla="*/ 0 h 464820"/>
              <a:gd name="connsiteX1" fmla="*/ 643890 w 643890"/>
              <a:gd name="connsiteY1" fmla="*/ 0 h 464820"/>
              <a:gd name="connsiteX2" fmla="*/ 643890 w 643890"/>
              <a:gd name="connsiteY2" fmla="*/ 464820 h 464820"/>
              <a:gd name="connsiteX3" fmla="*/ 0 w 643890"/>
              <a:gd name="connsiteY3" fmla="*/ 464820 h 464820"/>
              <a:gd name="connsiteX4" fmla="*/ 0 w 643890"/>
              <a:gd name="connsiteY4" fmla="*/ 17907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 h="464820">
                <a:moveTo>
                  <a:pt x="140970" y="0"/>
                </a:moveTo>
                <a:lnTo>
                  <a:pt x="643890" y="0"/>
                </a:lnTo>
                <a:lnTo>
                  <a:pt x="643890" y="464820"/>
                </a:lnTo>
                <a:lnTo>
                  <a:pt x="0" y="464820"/>
                </a:lnTo>
                <a:lnTo>
                  <a:pt x="0" y="179070"/>
                </a:lnTo>
              </a:path>
            </a:pathLst>
          </a:custGeom>
          <a:no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0" tIns="0" rIns="0" bIns="0" numCol="1" spcCol="0" rtlCol="0" fromWordArt="0" anchor="t" anchorCtr="0" forceAA="0" compatLnSpc="1">
            <a:prstTxWarp prst="textNoShape">
              <a:avLst/>
            </a:prstTxWarp>
            <a:noAutofit/>
          </a:bodyPr>
          <a:lstStyle/>
          <a:p>
            <a:pPr marL="629920">
              <a:spcBef>
                <a:spcPts val="600"/>
              </a:spcBef>
              <a:spcAft>
                <a:spcPts val="600"/>
              </a:spcAft>
            </a:pPr>
            <a:r>
              <a:rPr lang="de-DE" sz="1000">
                <a:effectLst/>
                <a:latin typeface="Arial"/>
                <a:ea typeface="Times New Roman"/>
                <a:cs typeface="Times New Roman"/>
              </a:rPr>
              <a:t> </a:t>
            </a:r>
          </a:p>
        </p:txBody>
      </p:sp>
      <p:sp>
        <p:nvSpPr>
          <p:cNvPr id="28" name="Textfeld 43"/>
          <p:cNvSpPr txBox="1"/>
          <p:nvPr/>
        </p:nvSpPr>
        <p:spPr>
          <a:xfrm>
            <a:off x="11076465" y="5789117"/>
            <a:ext cx="574172" cy="306795"/>
          </a:xfrm>
          <a:prstGeom prst="rect">
            <a:avLst/>
          </a:prstGeom>
          <a:noFill/>
        </p:spPr>
        <p:txBody>
          <a:bodyPr wrap="square" lIns="0" tIns="0" rIns="0" bIns="0" rtlCol="0">
            <a:noAutofit/>
          </a:bodyPr>
          <a:lstStyle/>
          <a:p>
            <a:pPr fontAlgn="base">
              <a:lnSpc>
                <a:spcPct val="110000"/>
              </a:lnSpc>
              <a:spcAft>
                <a:spcPts val="0"/>
              </a:spcAft>
            </a:pPr>
            <a:r>
              <a:rPr lang="de-DE" sz="900" kern="1200" dirty="0">
                <a:solidFill>
                  <a:srgbClr val="000000"/>
                </a:solidFill>
                <a:effectLst/>
                <a:latin typeface="Arial"/>
                <a:ea typeface="MS PGothic"/>
                <a:cs typeface="Times New Roman"/>
              </a:rPr>
              <a:t>kann</a:t>
            </a:r>
            <a:br>
              <a:rPr lang="de-DE" sz="900" kern="1200" dirty="0">
                <a:solidFill>
                  <a:srgbClr val="000000"/>
                </a:solidFill>
                <a:effectLst/>
                <a:latin typeface="Arial"/>
                <a:ea typeface="MS PGothic"/>
                <a:cs typeface="Times New Roman"/>
              </a:rPr>
            </a:br>
            <a:r>
              <a:rPr lang="de-DE" sz="900" kern="1200" dirty="0">
                <a:solidFill>
                  <a:srgbClr val="000000"/>
                </a:solidFill>
                <a:effectLst/>
                <a:latin typeface="Arial"/>
                <a:ea typeface="MS PGothic"/>
                <a:cs typeface="Times New Roman"/>
              </a:rPr>
              <a:t>enthalten</a:t>
            </a:r>
            <a:endParaRPr lang="de-DE" sz="1200" dirty="0">
              <a:effectLst/>
              <a:latin typeface="Times New Roman"/>
              <a:ea typeface="SimSun"/>
            </a:endParaRPr>
          </a:p>
        </p:txBody>
      </p:sp>
      <p:sp>
        <p:nvSpPr>
          <p:cNvPr id="29" name="Rechteck 28"/>
          <p:cNvSpPr/>
          <p:nvPr/>
        </p:nvSpPr>
        <p:spPr bwMode="auto">
          <a:xfrm>
            <a:off x="9619055" y="5561903"/>
            <a:ext cx="997864" cy="414775"/>
          </a:xfrm>
          <a:prstGeom prst="rect">
            <a:avLst/>
          </a:prstGeom>
          <a:solidFill>
            <a:srgbClr val="EB78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fontAlgn="base">
              <a:spcAft>
                <a:spcPts val="0"/>
              </a:spcAft>
            </a:pPr>
            <a:r>
              <a:rPr lang="de-DE" sz="1000" b="1" kern="1200" dirty="0">
                <a:solidFill>
                  <a:srgbClr val="FFFFFF"/>
                </a:solidFill>
                <a:effectLst/>
                <a:latin typeface="Arial"/>
                <a:ea typeface="MS PGothic"/>
                <a:cs typeface="Times New Roman"/>
              </a:rPr>
              <a:t>Einzelsteuer-</a:t>
            </a:r>
            <a:br>
              <a:rPr lang="de-DE" sz="1000" b="1" kern="1200" dirty="0">
                <a:solidFill>
                  <a:srgbClr val="FFFFFF"/>
                </a:solidFill>
                <a:effectLst/>
                <a:latin typeface="Arial"/>
                <a:ea typeface="MS PGothic"/>
                <a:cs typeface="Times New Roman"/>
              </a:rPr>
            </a:br>
            <a:r>
              <a:rPr lang="de-DE" sz="1000" b="1" kern="1200" dirty="0" err="1">
                <a:solidFill>
                  <a:srgbClr val="FFFFFF"/>
                </a:solidFill>
                <a:effectLst/>
                <a:latin typeface="Arial"/>
                <a:ea typeface="MS PGothic"/>
                <a:cs typeface="Times New Roman"/>
              </a:rPr>
              <a:t>einheit</a:t>
            </a:r>
            <a:endParaRPr lang="de-DE" sz="1200" dirty="0">
              <a:effectLst/>
              <a:latin typeface="Times New Roman"/>
              <a:ea typeface="SimSun"/>
            </a:endParaRPr>
          </a:p>
        </p:txBody>
      </p:sp>
      <p:sp>
        <p:nvSpPr>
          <p:cNvPr id="30" name="Textfeld 44"/>
          <p:cNvSpPr txBox="1"/>
          <p:nvPr/>
        </p:nvSpPr>
        <p:spPr>
          <a:xfrm>
            <a:off x="10228618" y="4575460"/>
            <a:ext cx="1006317" cy="153650"/>
          </a:xfrm>
          <a:prstGeom prst="rect">
            <a:avLst/>
          </a:prstGeom>
          <a:noFill/>
        </p:spPr>
        <p:txBody>
          <a:bodyPr wrap="square" lIns="0" tIns="0" rIns="0" bIns="0" rtlCol="0">
            <a:noAutofit/>
          </a:bodyPr>
          <a:lstStyle/>
          <a:p>
            <a:pPr fontAlgn="base">
              <a:lnSpc>
                <a:spcPct val="110000"/>
              </a:lnSpc>
              <a:spcAft>
                <a:spcPts val="0"/>
              </a:spcAft>
            </a:pPr>
            <a:r>
              <a:rPr lang="de-DE" sz="900" kern="1200">
                <a:solidFill>
                  <a:srgbClr val="000000"/>
                </a:solidFill>
                <a:effectLst/>
                <a:latin typeface="Arial"/>
                <a:ea typeface="MS PGothic"/>
                <a:cs typeface="Times New Roman"/>
              </a:rPr>
              <a:t>kann enthalten</a:t>
            </a:r>
            <a:endParaRPr lang="de-DE" sz="1200">
              <a:effectLst/>
              <a:latin typeface="Times New Roman"/>
              <a:ea typeface="SimSun"/>
            </a:endParaRPr>
          </a:p>
        </p:txBody>
      </p:sp>
      <p:sp>
        <p:nvSpPr>
          <p:cNvPr id="31" name="Textfeld 45"/>
          <p:cNvSpPr txBox="1"/>
          <p:nvPr/>
        </p:nvSpPr>
        <p:spPr>
          <a:xfrm>
            <a:off x="10228618" y="3799607"/>
            <a:ext cx="1006317" cy="153650"/>
          </a:xfrm>
          <a:prstGeom prst="rect">
            <a:avLst/>
          </a:prstGeom>
          <a:noFill/>
        </p:spPr>
        <p:txBody>
          <a:bodyPr wrap="square" lIns="0" tIns="0" rIns="0" bIns="0" rtlCol="0">
            <a:noAutofit/>
          </a:bodyPr>
          <a:lstStyle/>
          <a:p>
            <a:pPr fontAlgn="base">
              <a:lnSpc>
                <a:spcPct val="110000"/>
              </a:lnSpc>
              <a:spcAft>
                <a:spcPts val="0"/>
              </a:spcAft>
            </a:pPr>
            <a:r>
              <a:rPr lang="de-DE" sz="900" kern="1200">
                <a:solidFill>
                  <a:srgbClr val="000000"/>
                </a:solidFill>
                <a:effectLst/>
                <a:latin typeface="Arial"/>
                <a:ea typeface="MS PGothic"/>
                <a:cs typeface="Times New Roman"/>
              </a:rPr>
              <a:t>kann enthalten</a:t>
            </a:r>
            <a:endParaRPr lang="de-DE" sz="1200">
              <a:effectLst/>
              <a:latin typeface="Times New Roman"/>
              <a:ea typeface="SimSun"/>
            </a:endParaRPr>
          </a:p>
        </p:txBody>
      </p:sp>
      <p:sp>
        <p:nvSpPr>
          <p:cNvPr id="32" name="Rechteck 31"/>
          <p:cNvSpPr/>
          <p:nvPr/>
        </p:nvSpPr>
        <p:spPr bwMode="auto">
          <a:xfrm>
            <a:off x="6266457" y="4026821"/>
            <a:ext cx="1820048" cy="822583"/>
          </a:xfrm>
          <a:prstGeom prst="rect">
            <a:avLst/>
          </a:prstGeom>
          <a:solidFill>
            <a:schemeClr val="bg1"/>
          </a:solidFill>
          <a:ln w="57150">
            <a:solidFill>
              <a:srgbClr val="AF235F"/>
            </a:solidFill>
          </a:ln>
          <a:effectLst/>
          <a:extLst/>
        </p:spPr>
        <p:txBody>
          <a:bodyPr rot="0" spcFirstLastPara="0" vert="horz" wrap="square" lIns="108000" tIns="54000" rIns="108000" bIns="54000" numCol="1" spcCol="72000" rtlCol="0" fromWordArt="0" anchor="ctr" anchorCtr="0" forceAA="0" compatLnSpc="1">
            <a:prstTxWarp prst="textNoShape">
              <a:avLst/>
            </a:prstTxWarp>
            <a:noAutofit/>
          </a:bodyPr>
          <a:lstStyle/>
          <a:p>
            <a:pPr marL="629920">
              <a:spcBef>
                <a:spcPts val="600"/>
              </a:spcBef>
              <a:spcAft>
                <a:spcPts val="600"/>
              </a:spcAft>
            </a:pPr>
            <a:r>
              <a:rPr lang="de-DE" sz="1000">
                <a:effectLst/>
                <a:latin typeface="Arial"/>
                <a:ea typeface="Times New Roman"/>
                <a:cs typeface="Times New Roman"/>
              </a:rPr>
              <a:t> </a:t>
            </a:r>
          </a:p>
        </p:txBody>
      </p:sp>
      <p:sp>
        <p:nvSpPr>
          <p:cNvPr id="33" name="Rechteck 32"/>
          <p:cNvSpPr/>
          <p:nvPr/>
        </p:nvSpPr>
        <p:spPr bwMode="auto">
          <a:xfrm>
            <a:off x="7092138" y="4625336"/>
            <a:ext cx="997864" cy="225046"/>
          </a:xfrm>
          <a:prstGeom prst="rect">
            <a:avLst/>
          </a:prstGeom>
          <a:solidFill>
            <a:srgbClr val="AF23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fontAlgn="base">
              <a:lnSpc>
                <a:spcPct val="110000"/>
              </a:lnSpc>
              <a:spcAft>
                <a:spcPts val="0"/>
              </a:spcAft>
            </a:pPr>
            <a:r>
              <a:rPr lang="de-DE" sz="800" b="1" kern="1200">
                <a:solidFill>
                  <a:srgbClr val="FFFFFF"/>
                </a:solidFill>
                <a:effectLst/>
                <a:latin typeface="Arial"/>
                <a:ea typeface="MS PGothic"/>
                <a:cs typeface="Times New Roman"/>
              </a:rPr>
              <a:t>Reaktionsanlage</a:t>
            </a:r>
            <a:endParaRPr lang="de-DE" sz="1200">
              <a:effectLst/>
              <a:latin typeface="Times New Roman"/>
              <a:ea typeface="SimSun"/>
            </a:endParaRPr>
          </a:p>
        </p:txBody>
      </p:sp>
      <p:pic>
        <p:nvPicPr>
          <p:cNvPr id="34" name="Grafik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6331" y="4054530"/>
            <a:ext cx="703768" cy="775854"/>
          </a:xfrm>
          <a:prstGeom prst="rect">
            <a:avLst/>
          </a:prstGeom>
        </p:spPr>
      </p:pic>
      <p:pic>
        <p:nvPicPr>
          <p:cNvPr id="35" name="Grafik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23867" y="5079766"/>
            <a:ext cx="1191419" cy="410093"/>
          </a:xfrm>
          <a:prstGeom prst="rect">
            <a:avLst/>
          </a:prstGeom>
          <a:noFill/>
          <a:ln w="57150">
            <a:solidFill>
              <a:srgbClr val="55A0B9"/>
            </a:solidFill>
          </a:ln>
          <a:extLst>
            <a:ext uri="{909E8E84-426E-40DD-AFC4-6F175D3DCCD1}">
              <a14:hiddenFill xmlns:a14="http://schemas.microsoft.com/office/drawing/2010/main">
                <a:solidFill>
                  <a:srgbClr val="BBE0E3"/>
                </a:solidFill>
              </a14:hiddenFill>
            </a:ext>
          </a:extLst>
        </p:spPr>
      </p:pic>
      <p:sp>
        <p:nvSpPr>
          <p:cNvPr id="36" name="Rechteck 35"/>
          <p:cNvSpPr/>
          <p:nvPr/>
        </p:nvSpPr>
        <p:spPr bwMode="auto">
          <a:xfrm>
            <a:off x="7119845" y="3306386"/>
            <a:ext cx="1820048" cy="1087193"/>
          </a:xfrm>
          <a:prstGeom prst="rect">
            <a:avLst/>
          </a:prstGeom>
          <a:solidFill>
            <a:schemeClr val="bg1"/>
          </a:solidFill>
          <a:ln w="57150">
            <a:solidFill>
              <a:srgbClr val="AAB414"/>
            </a:solidFill>
          </a:ln>
          <a:effectLst/>
          <a:extLst/>
        </p:spPr>
        <p:txBody>
          <a:bodyPr rot="0" spcFirstLastPara="0" vert="horz" wrap="square" lIns="108000" tIns="54000" rIns="108000" bIns="54000" numCol="1" spcCol="72000" rtlCol="0" fromWordArt="0" anchor="ctr" anchorCtr="0" forceAA="0" compatLnSpc="1">
            <a:prstTxWarp prst="textNoShape">
              <a:avLst/>
            </a:prstTxWarp>
            <a:noAutofit/>
          </a:bodyPr>
          <a:lstStyle/>
          <a:p>
            <a:pPr marL="629920">
              <a:spcBef>
                <a:spcPts val="600"/>
              </a:spcBef>
              <a:spcAft>
                <a:spcPts val="600"/>
              </a:spcAft>
            </a:pPr>
            <a:r>
              <a:rPr lang="de-DE" sz="1000">
                <a:effectLst/>
                <a:latin typeface="Arial"/>
                <a:ea typeface="Times New Roman"/>
                <a:cs typeface="Times New Roman"/>
              </a:rPr>
              <a:t> </a:t>
            </a:r>
          </a:p>
        </p:txBody>
      </p:sp>
      <p:pic>
        <p:nvPicPr>
          <p:cNvPr id="37" name="Grafik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9719" y="3350720"/>
            <a:ext cx="1607030" cy="997527"/>
          </a:xfrm>
          <a:prstGeom prst="rect">
            <a:avLst/>
          </a:prstGeom>
        </p:spPr>
      </p:pic>
      <p:sp>
        <p:nvSpPr>
          <p:cNvPr id="38" name="Rechteck 37"/>
          <p:cNvSpPr/>
          <p:nvPr/>
        </p:nvSpPr>
        <p:spPr bwMode="auto">
          <a:xfrm>
            <a:off x="7945527" y="3311928"/>
            <a:ext cx="997864" cy="225046"/>
          </a:xfrm>
          <a:prstGeom prst="rect">
            <a:avLst/>
          </a:prstGeom>
          <a:solidFill>
            <a:srgbClr val="AAB4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fontAlgn="base">
              <a:lnSpc>
                <a:spcPct val="110000"/>
              </a:lnSpc>
              <a:spcAft>
                <a:spcPts val="0"/>
              </a:spcAft>
            </a:pPr>
            <a:r>
              <a:rPr lang="de-DE" sz="800" b="1" kern="1200">
                <a:solidFill>
                  <a:srgbClr val="FFFFFF"/>
                </a:solidFill>
                <a:effectLst/>
                <a:latin typeface="Arial"/>
                <a:ea typeface="MS PGothic"/>
                <a:cs typeface="Times New Roman"/>
              </a:rPr>
              <a:t>Vielzweckbetreib</a:t>
            </a:r>
            <a:endParaRPr lang="de-DE" sz="1200">
              <a:effectLst/>
              <a:latin typeface="Times New Roman"/>
              <a:ea typeface="SimSun"/>
            </a:endParaRPr>
          </a:p>
        </p:txBody>
      </p:sp>
      <p:cxnSp>
        <p:nvCxnSpPr>
          <p:cNvPr id="39" name="Gerade Verbindung mit Pfeil 38"/>
          <p:cNvCxnSpPr/>
          <p:nvPr/>
        </p:nvCxnSpPr>
        <p:spPr bwMode="auto">
          <a:xfrm flipH="1" flipV="1">
            <a:off x="8942993" y="3422764"/>
            <a:ext cx="677877" cy="89744"/>
          </a:xfrm>
          <a:prstGeom prst="straightConnector1">
            <a:avLst/>
          </a:prstGeom>
          <a:solidFill>
            <a:schemeClr val="tx2"/>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mit Pfeil 39"/>
          <p:cNvCxnSpPr/>
          <p:nvPr/>
        </p:nvCxnSpPr>
        <p:spPr bwMode="auto">
          <a:xfrm flipH="1">
            <a:off x="8089605" y="4265119"/>
            <a:ext cx="1530803" cy="473140"/>
          </a:xfrm>
          <a:prstGeom prst="straightConnector1">
            <a:avLst/>
          </a:prstGeom>
          <a:solidFill>
            <a:schemeClr val="tx2"/>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mit Pfeil 40"/>
          <p:cNvCxnSpPr/>
          <p:nvPr/>
        </p:nvCxnSpPr>
        <p:spPr bwMode="auto">
          <a:xfrm flipH="1">
            <a:off x="8909744" y="5013264"/>
            <a:ext cx="709868" cy="269229"/>
          </a:xfrm>
          <a:prstGeom prst="straightConnector1">
            <a:avLst/>
          </a:prstGeom>
          <a:solidFill>
            <a:schemeClr val="tx2"/>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Rechteck 41"/>
          <p:cNvSpPr/>
          <p:nvPr/>
        </p:nvSpPr>
        <p:spPr bwMode="auto">
          <a:xfrm>
            <a:off x="6903728" y="5517568"/>
            <a:ext cx="480058" cy="480053"/>
          </a:xfrm>
          <a:prstGeom prst="rect">
            <a:avLst/>
          </a:prstGeom>
          <a:solidFill>
            <a:schemeClr val="bg1"/>
          </a:solidFill>
          <a:ln w="57150">
            <a:solidFill>
              <a:srgbClr val="EB780A"/>
            </a:solidFill>
          </a:ln>
          <a:effectLst/>
          <a:extLst/>
        </p:spPr>
        <p:txBody>
          <a:bodyPr rot="0" spcFirstLastPara="0" vert="horz" wrap="square" lIns="108000" tIns="54000" rIns="108000" bIns="54000" numCol="1" spcCol="72000" rtlCol="0" fromWordArt="0" anchor="ctr" anchorCtr="0" forceAA="0" compatLnSpc="1">
            <a:prstTxWarp prst="textNoShape">
              <a:avLst/>
            </a:prstTxWarp>
            <a:noAutofit/>
          </a:bodyPr>
          <a:lstStyle/>
          <a:p>
            <a:pPr marL="629920">
              <a:spcBef>
                <a:spcPts val="600"/>
              </a:spcBef>
              <a:spcAft>
                <a:spcPts val="600"/>
              </a:spcAft>
            </a:pPr>
            <a:r>
              <a:rPr lang="de-DE" sz="1000">
                <a:effectLst/>
                <a:latin typeface="Arial"/>
                <a:ea typeface="Times New Roman"/>
                <a:cs typeface="Times New Roman"/>
              </a:rPr>
              <a:t> </a:t>
            </a:r>
          </a:p>
        </p:txBody>
      </p:sp>
      <p:pic>
        <p:nvPicPr>
          <p:cNvPr id="43" name="Grafik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4684" y="5539735"/>
            <a:ext cx="376821" cy="459970"/>
          </a:xfrm>
          <a:prstGeom prst="rect">
            <a:avLst/>
          </a:prstGeom>
        </p:spPr>
      </p:pic>
      <p:cxnSp>
        <p:nvCxnSpPr>
          <p:cNvPr id="44" name="Gerade Verbindung mit Pfeil 43"/>
          <p:cNvCxnSpPr/>
          <p:nvPr/>
        </p:nvCxnSpPr>
        <p:spPr bwMode="auto">
          <a:xfrm flipH="1" flipV="1">
            <a:off x="7385836" y="5761408"/>
            <a:ext cx="2235759" cy="5728"/>
          </a:xfrm>
          <a:prstGeom prst="straightConnector1">
            <a:avLst/>
          </a:prstGeom>
          <a:solidFill>
            <a:schemeClr val="tx2"/>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5" name="Textfeld 70"/>
          <p:cNvSpPr txBox="1"/>
          <p:nvPr/>
        </p:nvSpPr>
        <p:spPr>
          <a:xfrm>
            <a:off x="9003950" y="5301437"/>
            <a:ext cx="574677" cy="306795"/>
          </a:xfrm>
          <a:prstGeom prst="rect">
            <a:avLst/>
          </a:prstGeom>
          <a:noFill/>
        </p:spPr>
        <p:txBody>
          <a:bodyPr wrap="square" lIns="0" tIns="0" rIns="0" bIns="0" rtlCol="0">
            <a:noAutofit/>
          </a:bodyPr>
          <a:lstStyle/>
          <a:p>
            <a:pPr fontAlgn="base">
              <a:lnSpc>
                <a:spcPct val="110000"/>
              </a:lnSpc>
              <a:spcAft>
                <a:spcPts val="0"/>
              </a:spcAft>
            </a:pPr>
            <a:r>
              <a:rPr lang="de-DE" sz="900" kern="1200">
                <a:solidFill>
                  <a:srgbClr val="000000"/>
                </a:solidFill>
                <a:effectLst/>
                <a:latin typeface="Arial"/>
                <a:ea typeface="MS PGothic"/>
                <a:cs typeface="Times New Roman"/>
              </a:rPr>
              <a:t>kann</a:t>
            </a:r>
            <a:br>
              <a:rPr lang="de-DE" sz="900" kern="1200">
                <a:solidFill>
                  <a:srgbClr val="000000"/>
                </a:solidFill>
                <a:effectLst/>
                <a:latin typeface="Arial"/>
                <a:ea typeface="MS PGothic"/>
                <a:cs typeface="Times New Roman"/>
              </a:rPr>
            </a:br>
            <a:r>
              <a:rPr lang="de-DE" sz="900" kern="1200">
                <a:solidFill>
                  <a:srgbClr val="000000"/>
                </a:solidFill>
                <a:effectLst/>
                <a:latin typeface="Arial"/>
                <a:ea typeface="MS PGothic"/>
                <a:cs typeface="Times New Roman"/>
              </a:rPr>
              <a:t>enthalten</a:t>
            </a:r>
            <a:endParaRPr lang="de-DE" sz="1200">
              <a:effectLst/>
              <a:latin typeface="Times New Roman"/>
              <a:ea typeface="SimSun"/>
            </a:endParaRPr>
          </a:p>
        </p:txBody>
      </p:sp>
      <p:sp>
        <p:nvSpPr>
          <p:cNvPr id="7" name="Rectangle 74"/>
          <p:cNvSpPr>
            <a:spLocks noChangeArrowheads="1"/>
          </p:cNvSpPr>
          <p:nvPr/>
        </p:nvSpPr>
        <p:spPr bwMode="auto">
          <a:xfrm>
            <a:off x="630238" y="53340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smtClean="0">
                <a:ln>
                  <a:noFill/>
                </a:ln>
                <a:solidFill>
                  <a:schemeClr val="tx1"/>
                </a:solidFill>
                <a:effectLst/>
                <a:latin typeface="Arial" pitchFamily="34" charset="0"/>
                <a:cs typeface="Arial" pitchFamily="34" charset="0"/>
              </a:rPr>
              <a:t/>
            </a:r>
            <a:br>
              <a:rPr kumimoji="0" lang="de-DE" altLang="de-DE" sz="1100" b="0" i="0" u="none" strike="noStrike" cap="none" normalizeH="0" baseline="0" smtClean="0">
                <a:ln>
                  <a:noFill/>
                </a:ln>
                <a:solidFill>
                  <a:schemeClr val="tx1"/>
                </a:solidFill>
                <a:effectLst/>
                <a:latin typeface="Arial" pitchFamily="34" charset="0"/>
                <a:cs typeface="Arial" pitchFamily="34" charset="0"/>
              </a:rPr>
            </a:br>
            <a:endParaRPr kumimoji="0" lang="de-DE"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r>
            <a:br>
              <a:rPr kumimoji="0" lang="de-DE"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br>
            <a:r>
              <a:rPr kumimoji="0" lang="de-DE"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r>
            <a:br>
              <a:rPr kumimoji="0" lang="de-DE"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br>
            <a:endParaRPr kumimoji="0" lang="de-DE" altLang="zh-CN"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3"/>
    </p:custDataLst>
    <p:extLst>
      <p:ext uri="{BB962C8B-B14F-4D97-AF65-F5344CB8AC3E}">
        <p14:creationId xmlns:p14="http://schemas.microsoft.com/office/powerpoint/2010/main" val="37389805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kt 56" hidden="1"/>
          <p:cNvGraphicFramePr>
            <a:graphicFrameLocks noChangeAspect="1"/>
          </p:cNvGraphicFramePr>
          <p:nvPr>
            <p:custDataLst>
              <p:tags r:id="rId4"/>
            </p:custDataLst>
            <p:extLst>
              <p:ext uri="{D42A27DB-BD31-4B8C-83A1-F6EECF244321}">
                <p14:modId xmlns:p14="http://schemas.microsoft.com/office/powerpoint/2010/main" val="652319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 name="think-cell Folie" r:id="rId7" imgW="270" imgH="270" progId="TCLayout.ActiveDocument.1">
                  <p:embed/>
                </p:oleObj>
              </mc:Choice>
              <mc:Fallback>
                <p:oleObj name="think-cell Foli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2" name="Rechteck 51"/>
          <p:cNvSpPr/>
          <p:nvPr/>
        </p:nvSpPr>
        <p:spPr bwMode="auto">
          <a:xfrm>
            <a:off x="627063" y="2022563"/>
            <a:ext cx="5274647" cy="540000"/>
          </a:xfrm>
          <a:prstGeom prst="rect">
            <a:avLst/>
          </a:prstGeom>
          <a:solidFill>
            <a:srgbClr val="EB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18000" rIns="108000" bIns="54000" numCol="1" spcCol="72000" rtlCol="0" anchor="t" anchorCtr="0">
            <a:noAutofit/>
          </a:bodyPr>
          <a:lstStyle/>
          <a:p>
            <a:pPr>
              <a:lnSpc>
                <a:spcPct val="110000"/>
              </a:lnSpc>
              <a:spcBef>
                <a:spcPct val="0"/>
              </a:spcBef>
              <a:buFont typeface="Wingdings" charset="0"/>
              <a:buNone/>
            </a:pPr>
            <a:r>
              <a:rPr lang="de-DE" sz="1100" b="1" dirty="0" smtClean="0">
                <a:solidFill>
                  <a:schemeClr val="tx1"/>
                </a:solidFill>
              </a:rPr>
              <a:t>Prozess</a:t>
            </a:r>
          </a:p>
        </p:txBody>
      </p:sp>
      <p:sp>
        <p:nvSpPr>
          <p:cNvPr id="69" name="Rechteck 68"/>
          <p:cNvSpPr/>
          <p:nvPr/>
        </p:nvSpPr>
        <p:spPr bwMode="auto">
          <a:xfrm>
            <a:off x="627063" y="2596337"/>
            <a:ext cx="5274647" cy="996328"/>
          </a:xfrm>
          <a:prstGeom prst="rect">
            <a:avLst/>
          </a:prstGeom>
          <a:solidFill>
            <a:srgbClr val="EB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18000" rIns="108000" bIns="54000" numCol="1" spcCol="72000" rtlCol="0" anchor="t" anchorCtr="0">
            <a:noAutofit/>
          </a:bodyPr>
          <a:lstStyle/>
          <a:p>
            <a:pPr>
              <a:lnSpc>
                <a:spcPct val="110000"/>
              </a:lnSpc>
              <a:spcBef>
                <a:spcPct val="0"/>
              </a:spcBef>
              <a:buFont typeface="Wingdings" charset="0"/>
              <a:buNone/>
            </a:pPr>
            <a:r>
              <a:rPr lang="de-DE" sz="1100" b="1" dirty="0" smtClean="0">
                <a:solidFill>
                  <a:schemeClr val="tx1"/>
                </a:solidFill>
              </a:rPr>
              <a:t>Struktur</a:t>
            </a:r>
          </a:p>
        </p:txBody>
      </p:sp>
      <p:sp>
        <p:nvSpPr>
          <p:cNvPr id="70" name="Rechteck 69"/>
          <p:cNvSpPr/>
          <p:nvPr/>
        </p:nvSpPr>
        <p:spPr bwMode="auto">
          <a:xfrm>
            <a:off x="627063" y="3628219"/>
            <a:ext cx="5274647" cy="1541418"/>
          </a:xfrm>
          <a:prstGeom prst="rect">
            <a:avLst/>
          </a:prstGeom>
          <a:solidFill>
            <a:srgbClr val="EB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18000" rIns="108000" bIns="54000" numCol="1" spcCol="72000" rtlCol="0" anchor="t" anchorCtr="0">
            <a:noAutofit/>
          </a:bodyPr>
          <a:lstStyle/>
          <a:p>
            <a:pPr>
              <a:lnSpc>
                <a:spcPct val="110000"/>
              </a:lnSpc>
              <a:spcBef>
                <a:spcPct val="0"/>
              </a:spcBef>
              <a:buFont typeface="Wingdings" charset="0"/>
              <a:buNone/>
            </a:pPr>
            <a:r>
              <a:rPr lang="de-DE" sz="1100" b="1" dirty="0" smtClean="0">
                <a:solidFill>
                  <a:schemeClr val="tx1"/>
                </a:solidFill>
              </a:rPr>
              <a:t>Basisautomatisierung</a:t>
            </a:r>
          </a:p>
        </p:txBody>
      </p:sp>
      <p:sp>
        <p:nvSpPr>
          <p:cNvPr id="71" name="Rechteck 70"/>
          <p:cNvSpPr/>
          <p:nvPr/>
        </p:nvSpPr>
        <p:spPr bwMode="auto">
          <a:xfrm>
            <a:off x="627063" y="5316582"/>
            <a:ext cx="5274647" cy="686493"/>
          </a:xfrm>
          <a:prstGeom prst="rect">
            <a:avLst/>
          </a:prstGeom>
          <a:solidFill>
            <a:srgbClr val="EB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18000" rIns="108000" bIns="54000" numCol="1" spcCol="72000" rtlCol="0" anchor="t" anchorCtr="0">
            <a:noAutofit/>
          </a:bodyPr>
          <a:lstStyle/>
          <a:p>
            <a:pPr>
              <a:lnSpc>
                <a:spcPct val="110000"/>
              </a:lnSpc>
              <a:spcBef>
                <a:spcPct val="0"/>
              </a:spcBef>
              <a:buFont typeface="Wingdings" charset="0"/>
              <a:buNone/>
            </a:pPr>
            <a:r>
              <a:rPr lang="de-DE" sz="1100" b="1" dirty="0" smtClean="0">
                <a:solidFill>
                  <a:schemeClr val="tx1"/>
                </a:solidFill>
              </a:rPr>
              <a:t>Höhere leittechnische Funktionen</a:t>
            </a:r>
          </a:p>
        </p:txBody>
      </p:sp>
      <p:sp>
        <p:nvSpPr>
          <p:cNvPr id="12292" name="Rectangle 8"/>
          <p:cNvSpPr>
            <a:spLocks noGrp="1" noChangeArrowheads="1"/>
          </p:cNvSpPr>
          <p:nvPr>
            <p:ph type="title"/>
          </p:nvPr>
        </p:nvSpPr>
        <p:spPr/>
        <p:txBody>
          <a:bodyPr/>
          <a:lstStyle/>
          <a:p>
            <a:r>
              <a:rPr lang="de-DE" dirty="0" smtClean="0"/>
              <a:t>PCS 7 Lehrunterlagen </a:t>
            </a:r>
            <a:br>
              <a:rPr lang="de-DE" dirty="0" smtClean="0"/>
            </a:br>
            <a:r>
              <a:rPr lang="de-DE" b="0" dirty="0" smtClean="0"/>
              <a:t>Modulübersicht</a:t>
            </a:r>
          </a:p>
        </p:txBody>
      </p:sp>
      <p:sp>
        <p:nvSpPr>
          <p:cNvPr id="12295" name="Textfeld 29"/>
          <p:cNvSpPr txBox="1">
            <a:spLocks noChangeArrowheads="1"/>
          </p:cNvSpPr>
          <p:nvPr/>
        </p:nvSpPr>
        <p:spPr bwMode="auto">
          <a:xfrm>
            <a:off x="6135139" y="3423388"/>
            <a:ext cx="960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Modul 1</a:t>
            </a:r>
          </a:p>
        </p:txBody>
      </p:sp>
      <p:sp>
        <p:nvSpPr>
          <p:cNvPr id="12296" name="Textfeld 29"/>
          <p:cNvSpPr txBox="1">
            <a:spLocks noChangeArrowheads="1"/>
          </p:cNvSpPr>
          <p:nvPr/>
        </p:nvSpPr>
        <p:spPr bwMode="auto">
          <a:xfrm>
            <a:off x="7187196" y="5490551"/>
            <a:ext cx="960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Modul 2</a:t>
            </a:r>
          </a:p>
        </p:txBody>
      </p:sp>
      <p:sp>
        <p:nvSpPr>
          <p:cNvPr id="12297" name="Textfeld 29"/>
          <p:cNvSpPr txBox="1">
            <a:spLocks noChangeArrowheads="1"/>
          </p:cNvSpPr>
          <p:nvPr/>
        </p:nvSpPr>
        <p:spPr bwMode="auto">
          <a:xfrm>
            <a:off x="8356205" y="3988538"/>
            <a:ext cx="960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a:solidFill>
                  <a:schemeClr val="hlink"/>
                </a:solidFill>
              </a:rPr>
              <a:t>Modul 3</a:t>
            </a:r>
          </a:p>
        </p:txBody>
      </p:sp>
      <p:cxnSp>
        <p:nvCxnSpPr>
          <p:cNvPr id="12298" name="Gerade Verbindung mit Pfeil 12"/>
          <p:cNvCxnSpPr>
            <a:cxnSpLocks noChangeShapeType="1"/>
            <a:stCxn id="12296" idx="1"/>
            <a:endCxn id="71" idx="3"/>
          </p:cNvCxnSpPr>
          <p:nvPr/>
        </p:nvCxnSpPr>
        <p:spPr bwMode="auto">
          <a:xfrm flipH="1">
            <a:off x="5901710" y="5659828"/>
            <a:ext cx="1285486" cy="1"/>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2299" name="Gerade Verbindung mit Pfeil 12"/>
          <p:cNvCxnSpPr>
            <a:cxnSpLocks noChangeShapeType="1"/>
            <a:stCxn id="12297" idx="2"/>
          </p:cNvCxnSpPr>
          <p:nvPr/>
        </p:nvCxnSpPr>
        <p:spPr bwMode="auto">
          <a:xfrm>
            <a:off x="8836465" y="4327092"/>
            <a:ext cx="159306" cy="437734"/>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2300" name="Geschweifte Klammer rechts 14"/>
          <p:cNvSpPr>
            <a:spLocks/>
          </p:cNvSpPr>
          <p:nvPr/>
        </p:nvSpPr>
        <p:spPr bwMode="auto">
          <a:xfrm>
            <a:off x="5901710" y="2026387"/>
            <a:ext cx="230837" cy="3143250"/>
          </a:xfrm>
          <a:prstGeom prst="rightBrace">
            <a:avLst>
              <a:gd name="adj1" fmla="val 8326"/>
              <a:gd name="adj2" fmla="val 50000"/>
            </a:avLst>
          </a:prstGeom>
          <a:solidFill>
            <a:schemeClr val="bg1"/>
          </a:solidFill>
          <a:ln w="28575" algn="ctr">
            <a:solidFill>
              <a:srgbClr val="EB780A"/>
            </a:solidFill>
            <a:round/>
            <a:headEnd/>
            <a:tailEnd/>
          </a:ln>
        </p:spPr>
        <p:txBody>
          <a:bodyPr wrap="none" lIns="0" tIns="0" rIns="0" bIns="0">
            <a:noAutofit/>
          </a:bodyPr>
          <a:lstStyle/>
          <a:p>
            <a:endParaRPr lang="de-DE"/>
          </a:p>
        </p:txBody>
      </p:sp>
      <p:sp>
        <p:nvSpPr>
          <p:cNvPr id="13"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pPr>
              <a:spcBef>
                <a:spcPts val="0"/>
              </a:spcBef>
            </a:pPr>
            <a:r>
              <a:rPr lang="de-DE" b="1" dirty="0">
                <a:solidFill>
                  <a:schemeClr val="bg1"/>
                </a:solidFill>
              </a:rPr>
              <a:t>Überblick über die Module</a:t>
            </a:r>
          </a:p>
        </p:txBody>
      </p:sp>
      <p:sp>
        <p:nvSpPr>
          <p:cNvPr id="2" name="Rechteck 1"/>
          <p:cNvSpPr/>
          <p:nvPr/>
        </p:nvSpPr>
        <p:spPr bwMode="auto">
          <a:xfrm>
            <a:off x="2123771" y="2173782"/>
            <a:ext cx="2408900" cy="324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1200" dirty="0" smtClean="0">
                <a:solidFill>
                  <a:schemeClr val="tx1"/>
                </a:solidFill>
              </a:rPr>
              <a:t>P01-01 Prozessbeschreibung</a:t>
            </a:r>
          </a:p>
        </p:txBody>
      </p:sp>
      <p:sp>
        <p:nvSpPr>
          <p:cNvPr id="14" name="Rechteck 13"/>
          <p:cNvSpPr/>
          <p:nvPr/>
        </p:nvSpPr>
        <p:spPr bwMode="auto">
          <a:xfrm>
            <a:off x="2123771" y="2694892"/>
            <a:ext cx="2408900" cy="324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1200" dirty="0" smtClean="0">
                <a:solidFill>
                  <a:schemeClr val="tx1"/>
                </a:solidFill>
              </a:rPr>
              <a:t>P01-02 Hardwarekonfiguration</a:t>
            </a:r>
          </a:p>
        </p:txBody>
      </p:sp>
      <p:sp>
        <p:nvSpPr>
          <p:cNvPr id="15" name="Rechteck 14"/>
          <p:cNvSpPr/>
          <p:nvPr/>
        </p:nvSpPr>
        <p:spPr bwMode="auto">
          <a:xfrm>
            <a:off x="2123771" y="3169066"/>
            <a:ext cx="2408900" cy="324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1200" dirty="0" smtClean="0">
                <a:solidFill>
                  <a:schemeClr val="tx1"/>
                </a:solidFill>
              </a:rPr>
              <a:t>P01-03 Technologische Hierarchie</a:t>
            </a:r>
          </a:p>
        </p:txBody>
      </p:sp>
      <p:sp>
        <p:nvSpPr>
          <p:cNvPr id="16" name="Rechteck 15"/>
          <p:cNvSpPr/>
          <p:nvPr/>
        </p:nvSpPr>
        <p:spPr bwMode="auto">
          <a:xfrm>
            <a:off x="2566219" y="3763372"/>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P01-04 </a:t>
            </a:r>
            <a:br>
              <a:rPr lang="de-DE" sz="1200" dirty="0" smtClean="0">
                <a:solidFill>
                  <a:schemeClr val="tx1"/>
                </a:solidFill>
              </a:rPr>
            </a:br>
            <a:r>
              <a:rPr lang="de-DE" sz="1200" dirty="0" smtClean="0">
                <a:solidFill>
                  <a:schemeClr val="tx1"/>
                </a:solidFill>
              </a:rPr>
              <a:t>Einzelsteuerfunktion</a:t>
            </a:r>
          </a:p>
        </p:txBody>
      </p:sp>
      <p:sp>
        <p:nvSpPr>
          <p:cNvPr id="17" name="Rechteck 16"/>
          <p:cNvSpPr/>
          <p:nvPr/>
        </p:nvSpPr>
        <p:spPr bwMode="auto">
          <a:xfrm>
            <a:off x="2566219" y="4274447"/>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P01-06 </a:t>
            </a:r>
            <a:br>
              <a:rPr lang="de-DE" sz="1200" dirty="0" smtClean="0">
                <a:solidFill>
                  <a:schemeClr val="tx1"/>
                </a:solidFill>
              </a:rPr>
            </a:br>
            <a:r>
              <a:rPr lang="de-DE" sz="1200" dirty="0" smtClean="0">
                <a:solidFill>
                  <a:schemeClr val="tx1"/>
                </a:solidFill>
              </a:rPr>
              <a:t>Regelung</a:t>
            </a:r>
          </a:p>
        </p:txBody>
      </p:sp>
      <p:sp>
        <p:nvSpPr>
          <p:cNvPr id="18" name="Rechteck 17"/>
          <p:cNvSpPr/>
          <p:nvPr/>
        </p:nvSpPr>
        <p:spPr bwMode="auto">
          <a:xfrm>
            <a:off x="839584" y="4274447"/>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P01-05 </a:t>
            </a:r>
            <a:br>
              <a:rPr lang="de-DE" sz="1200" dirty="0" smtClean="0">
                <a:solidFill>
                  <a:schemeClr val="tx1"/>
                </a:solidFill>
              </a:rPr>
            </a:br>
            <a:r>
              <a:rPr lang="de-DE" sz="1200" dirty="0" smtClean="0">
                <a:solidFill>
                  <a:schemeClr val="tx1"/>
                </a:solidFill>
              </a:rPr>
              <a:t>Anlagensicherung</a:t>
            </a:r>
          </a:p>
        </p:txBody>
      </p:sp>
      <p:sp>
        <p:nvSpPr>
          <p:cNvPr id="19" name="Rechteck 18"/>
          <p:cNvSpPr/>
          <p:nvPr/>
        </p:nvSpPr>
        <p:spPr bwMode="auto">
          <a:xfrm>
            <a:off x="4301428" y="4274447"/>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P01-07 </a:t>
            </a:r>
            <a:br>
              <a:rPr lang="de-DE" sz="1200" dirty="0" smtClean="0">
                <a:solidFill>
                  <a:schemeClr val="tx1"/>
                </a:solidFill>
              </a:rPr>
            </a:br>
            <a:r>
              <a:rPr lang="de-DE" sz="1200" dirty="0" smtClean="0">
                <a:solidFill>
                  <a:schemeClr val="tx1"/>
                </a:solidFill>
              </a:rPr>
              <a:t>Massenbearbeitung</a:t>
            </a:r>
          </a:p>
        </p:txBody>
      </p:sp>
      <p:sp>
        <p:nvSpPr>
          <p:cNvPr id="20" name="Rechteck 19"/>
          <p:cNvSpPr/>
          <p:nvPr/>
        </p:nvSpPr>
        <p:spPr bwMode="auto">
          <a:xfrm>
            <a:off x="4301428" y="4754994"/>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P01-08 </a:t>
            </a:r>
            <a:br>
              <a:rPr lang="de-DE" sz="1200" dirty="0" smtClean="0">
                <a:solidFill>
                  <a:schemeClr val="tx1"/>
                </a:solidFill>
              </a:rPr>
            </a:br>
            <a:r>
              <a:rPr lang="de-DE" sz="1200" dirty="0" smtClean="0">
                <a:solidFill>
                  <a:schemeClr val="tx1"/>
                </a:solidFill>
              </a:rPr>
              <a:t>Ablaufsteuerung</a:t>
            </a:r>
          </a:p>
        </p:txBody>
      </p:sp>
      <p:cxnSp>
        <p:nvCxnSpPr>
          <p:cNvPr id="4" name="Gerade Verbindung mit Pfeil 3"/>
          <p:cNvCxnSpPr>
            <a:stCxn id="18" idx="3"/>
            <a:endCxn id="17" idx="1"/>
          </p:cNvCxnSpPr>
          <p:nvPr/>
        </p:nvCxnSpPr>
        <p:spPr bwMode="auto">
          <a:xfrm>
            <a:off x="2363583" y="4454447"/>
            <a:ext cx="202636"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mit Pfeil 24"/>
          <p:cNvCxnSpPr>
            <a:stCxn id="17" idx="3"/>
            <a:endCxn id="19" idx="1"/>
          </p:cNvCxnSpPr>
          <p:nvPr/>
        </p:nvCxnSpPr>
        <p:spPr bwMode="auto">
          <a:xfrm>
            <a:off x="4090218" y="4454447"/>
            <a:ext cx="211210"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0" name="Rechteck 29"/>
          <p:cNvSpPr/>
          <p:nvPr/>
        </p:nvSpPr>
        <p:spPr bwMode="auto">
          <a:xfrm>
            <a:off x="2566219" y="5550637"/>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P02-02 </a:t>
            </a:r>
            <a:br>
              <a:rPr lang="de-DE" sz="1200" dirty="0" smtClean="0">
                <a:solidFill>
                  <a:schemeClr val="tx1"/>
                </a:solidFill>
              </a:rPr>
            </a:br>
            <a:r>
              <a:rPr lang="de-DE" sz="1200" dirty="0" smtClean="0">
                <a:solidFill>
                  <a:schemeClr val="tx1"/>
                </a:solidFill>
              </a:rPr>
              <a:t>Alarm-engineering</a:t>
            </a:r>
          </a:p>
        </p:txBody>
      </p:sp>
      <p:sp>
        <p:nvSpPr>
          <p:cNvPr id="31" name="Rechteck 30"/>
          <p:cNvSpPr/>
          <p:nvPr/>
        </p:nvSpPr>
        <p:spPr bwMode="auto">
          <a:xfrm>
            <a:off x="839584" y="5550637"/>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P02-01 </a:t>
            </a:r>
            <a:br>
              <a:rPr lang="de-DE" sz="1200" dirty="0" smtClean="0">
                <a:solidFill>
                  <a:schemeClr val="tx1"/>
                </a:solidFill>
              </a:rPr>
            </a:br>
            <a:r>
              <a:rPr lang="de-DE" sz="1200" dirty="0" err="1" smtClean="0">
                <a:solidFill>
                  <a:schemeClr val="tx1"/>
                </a:solidFill>
              </a:rPr>
              <a:t>Grafikgenererierung</a:t>
            </a:r>
            <a:endParaRPr lang="de-DE" sz="1200" dirty="0" smtClean="0">
              <a:solidFill>
                <a:schemeClr val="tx1"/>
              </a:solidFill>
            </a:endParaRPr>
          </a:p>
        </p:txBody>
      </p:sp>
      <p:sp>
        <p:nvSpPr>
          <p:cNvPr id="32" name="Rechteck 31"/>
          <p:cNvSpPr/>
          <p:nvPr/>
        </p:nvSpPr>
        <p:spPr bwMode="auto">
          <a:xfrm>
            <a:off x="4301428" y="5550637"/>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P02-03 Archivierung </a:t>
            </a:r>
            <a:br>
              <a:rPr lang="de-DE" sz="1200" dirty="0" smtClean="0">
                <a:solidFill>
                  <a:schemeClr val="tx1"/>
                </a:solidFill>
              </a:rPr>
            </a:br>
            <a:r>
              <a:rPr lang="de-DE" sz="1200" dirty="0" smtClean="0">
                <a:solidFill>
                  <a:schemeClr val="tx1"/>
                </a:solidFill>
              </a:rPr>
              <a:t>und </a:t>
            </a:r>
            <a:r>
              <a:rPr lang="de-DE" sz="1200" dirty="0" err="1" smtClean="0">
                <a:solidFill>
                  <a:schemeClr val="tx1"/>
                </a:solidFill>
              </a:rPr>
              <a:t>Trendreporting</a:t>
            </a:r>
            <a:endParaRPr lang="de-DE" sz="1200" dirty="0" smtClean="0">
              <a:solidFill>
                <a:schemeClr val="tx1"/>
              </a:solidFill>
            </a:endParaRPr>
          </a:p>
        </p:txBody>
      </p:sp>
      <p:cxnSp>
        <p:nvCxnSpPr>
          <p:cNvPr id="33" name="Gerade Verbindung mit Pfeil 32"/>
          <p:cNvCxnSpPr>
            <a:stCxn id="31" idx="3"/>
            <a:endCxn id="30" idx="1"/>
          </p:cNvCxnSpPr>
          <p:nvPr/>
        </p:nvCxnSpPr>
        <p:spPr bwMode="auto">
          <a:xfrm>
            <a:off x="2363583" y="5730637"/>
            <a:ext cx="202636"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Gerade Verbindung mit Pfeil 33"/>
          <p:cNvCxnSpPr>
            <a:stCxn id="30" idx="3"/>
            <a:endCxn id="32" idx="1"/>
          </p:cNvCxnSpPr>
          <p:nvPr/>
        </p:nvCxnSpPr>
        <p:spPr bwMode="auto">
          <a:xfrm>
            <a:off x="4090218" y="5730637"/>
            <a:ext cx="211210" cy="0"/>
          </a:xfrm>
          <a:prstGeom prst="straightConnector1">
            <a:avLst/>
          </a:prstGeom>
          <a:solidFill>
            <a:schemeClr val="tx2"/>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rade Verbindung mit Pfeil 34"/>
          <p:cNvCxnSpPr>
            <a:stCxn id="2" idx="2"/>
            <a:endCxn id="14" idx="0"/>
          </p:cNvCxnSpPr>
          <p:nvPr/>
        </p:nvCxnSpPr>
        <p:spPr bwMode="auto">
          <a:xfrm>
            <a:off x="3328221" y="2497782"/>
            <a:ext cx="0" cy="19711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mit Pfeil 37"/>
          <p:cNvCxnSpPr>
            <a:stCxn id="14" idx="2"/>
            <a:endCxn id="15" idx="0"/>
          </p:cNvCxnSpPr>
          <p:nvPr/>
        </p:nvCxnSpPr>
        <p:spPr bwMode="auto">
          <a:xfrm>
            <a:off x="3328221" y="3018892"/>
            <a:ext cx="0" cy="150174"/>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mit Pfeil 40"/>
          <p:cNvCxnSpPr>
            <a:stCxn id="15" idx="2"/>
            <a:endCxn id="16" idx="0"/>
          </p:cNvCxnSpPr>
          <p:nvPr/>
        </p:nvCxnSpPr>
        <p:spPr bwMode="auto">
          <a:xfrm flipH="1">
            <a:off x="3328219" y="3493066"/>
            <a:ext cx="2" cy="270306"/>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mit Pfeil 44"/>
          <p:cNvCxnSpPr>
            <a:stCxn id="16" idx="2"/>
            <a:endCxn id="17" idx="0"/>
          </p:cNvCxnSpPr>
          <p:nvPr/>
        </p:nvCxnSpPr>
        <p:spPr bwMode="auto">
          <a:xfrm>
            <a:off x="3328219" y="4123372"/>
            <a:ext cx="0" cy="151075"/>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winkelte Verbindung 42"/>
          <p:cNvCxnSpPr>
            <a:stCxn id="2" idx="3"/>
            <a:endCxn id="15" idx="3"/>
          </p:cNvCxnSpPr>
          <p:nvPr/>
        </p:nvCxnSpPr>
        <p:spPr bwMode="auto">
          <a:xfrm>
            <a:off x="4532671" y="2335782"/>
            <a:ext cx="12700" cy="995284"/>
          </a:xfrm>
          <a:prstGeom prst="bentConnector3">
            <a:avLst>
              <a:gd name="adj1" fmla="val 1800000"/>
            </a:avLst>
          </a:prstGeom>
          <a:solidFill>
            <a:schemeClr val="tx2"/>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winkelte Verbindung 54"/>
          <p:cNvCxnSpPr>
            <a:stCxn id="16" idx="3"/>
            <a:endCxn id="19" idx="0"/>
          </p:cNvCxnSpPr>
          <p:nvPr/>
        </p:nvCxnSpPr>
        <p:spPr bwMode="auto">
          <a:xfrm>
            <a:off x="4090218" y="3943372"/>
            <a:ext cx="973210" cy="331075"/>
          </a:xfrm>
          <a:prstGeom prst="bentConnector2">
            <a:avLst/>
          </a:prstGeom>
          <a:solidFill>
            <a:schemeClr val="tx2"/>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winkelte Verbindung 57"/>
          <p:cNvCxnSpPr>
            <a:stCxn id="17" idx="2"/>
            <a:endCxn id="20" idx="1"/>
          </p:cNvCxnSpPr>
          <p:nvPr/>
        </p:nvCxnSpPr>
        <p:spPr bwMode="auto">
          <a:xfrm rot="16200000" flipH="1">
            <a:off x="3664550" y="4298115"/>
            <a:ext cx="300547" cy="973209"/>
          </a:xfrm>
          <a:prstGeom prst="bentConnector2">
            <a:avLst/>
          </a:prstGeom>
          <a:solidFill>
            <a:schemeClr val="tx2"/>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mit Pfeil 60"/>
          <p:cNvCxnSpPr>
            <a:stCxn id="19" idx="2"/>
            <a:endCxn id="20" idx="0"/>
          </p:cNvCxnSpPr>
          <p:nvPr/>
        </p:nvCxnSpPr>
        <p:spPr bwMode="auto">
          <a:xfrm>
            <a:off x="5063428" y="4634447"/>
            <a:ext cx="0" cy="120547"/>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winkelte Verbindung 65"/>
          <p:cNvCxnSpPr>
            <a:stCxn id="16" idx="1"/>
            <a:endCxn id="18" idx="0"/>
          </p:cNvCxnSpPr>
          <p:nvPr/>
        </p:nvCxnSpPr>
        <p:spPr bwMode="auto">
          <a:xfrm rot="10800000" flipV="1">
            <a:off x="1601585" y="3943371"/>
            <a:ext cx="964635" cy="331075"/>
          </a:xfrm>
          <a:prstGeom prst="bentConnector2">
            <a:avLst/>
          </a:prstGeom>
          <a:solidFill>
            <a:schemeClr val="tx2"/>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mit Pfeil 72"/>
          <p:cNvCxnSpPr>
            <a:stCxn id="70" idx="2"/>
            <a:endCxn id="71" idx="0"/>
          </p:cNvCxnSpPr>
          <p:nvPr/>
        </p:nvCxnSpPr>
        <p:spPr bwMode="auto">
          <a:xfrm>
            <a:off x="3264387" y="5169637"/>
            <a:ext cx="0" cy="146945"/>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winkelte Verbindung 62"/>
          <p:cNvCxnSpPr>
            <a:stCxn id="69" idx="1"/>
            <a:endCxn id="31" idx="1"/>
          </p:cNvCxnSpPr>
          <p:nvPr/>
        </p:nvCxnSpPr>
        <p:spPr bwMode="auto">
          <a:xfrm rot="10800000" flipH="1" flipV="1">
            <a:off x="627062" y="3094501"/>
            <a:ext cx="212521" cy="2636136"/>
          </a:xfrm>
          <a:prstGeom prst="bentConnector3">
            <a:avLst>
              <a:gd name="adj1" fmla="val -107566"/>
            </a:avLst>
          </a:prstGeom>
          <a:solidFill>
            <a:schemeClr val="tx2"/>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3" name="Rechteck 82"/>
          <p:cNvSpPr/>
          <p:nvPr/>
        </p:nvSpPr>
        <p:spPr bwMode="auto">
          <a:xfrm>
            <a:off x="6235491" y="4754994"/>
            <a:ext cx="5472112" cy="686493"/>
          </a:xfrm>
          <a:prstGeom prst="rect">
            <a:avLst/>
          </a:prstGeom>
          <a:solidFill>
            <a:srgbClr val="EB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18000" rIns="108000" bIns="54000" numCol="1" spcCol="72000" rtlCol="0" anchor="t" anchorCtr="0">
            <a:noAutofit/>
          </a:bodyPr>
          <a:lstStyle/>
          <a:p>
            <a:pPr>
              <a:lnSpc>
                <a:spcPct val="110000"/>
              </a:lnSpc>
              <a:spcBef>
                <a:spcPct val="0"/>
              </a:spcBef>
              <a:buFont typeface="Wingdings" charset="0"/>
              <a:buNone/>
            </a:pPr>
            <a:r>
              <a:rPr lang="de-DE" sz="1100" b="1" dirty="0" smtClean="0">
                <a:solidFill>
                  <a:schemeClr val="tx1"/>
                </a:solidFill>
              </a:rPr>
              <a:t>Erweitertes Prozessengineering</a:t>
            </a:r>
          </a:p>
        </p:txBody>
      </p:sp>
      <p:sp>
        <p:nvSpPr>
          <p:cNvPr id="84" name="Rechteck 83"/>
          <p:cNvSpPr/>
          <p:nvPr/>
        </p:nvSpPr>
        <p:spPr bwMode="auto">
          <a:xfrm>
            <a:off x="8182794" y="4989049"/>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P03-02 Vertikale</a:t>
            </a:r>
            <a:br>
              <a:rPr lang="de-DE" sz="1200" dirty="0" smtClean="0">
                <a:solidFill>
                  <a:schemeClr val="tx1"/>
                </a:solidFill>
              </a:rPr>
            </a:br>
            <a:r>
              <a:rPr lang="de-DE" sz="1200" dirty="0" smtClean="0">
                <a:solidFill>
                  <a:schemeClr val="tx1"/>
                </a:solidFill>
              </a:rPr>
              <a:t>Integration mit OPC</a:t>
            </a:r>
          </a:p>
        </p:txBody>
      </p:sp>
      <p:sp>
        <p:nvSpPr>
          <p:cNvPr id="85" name="Rechteck 84"/>
          <p:cNvSpPr/>
          <p:nvPr/>
        </p:nvSpPr>
        <p:spPr bwMode="auto">
          <a:xfrm>
            <a:off x="6456159" y="4989049"/>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P03-01 Erweiterte</a:t>
            </a:r>
            <a:br>
              <a:rPr lang="de-DE" sz="1200" dirty="0" smtClean="0">
                <a:solidFill>
                  <a:schemeClr val="tx1"/>
                </a:solidFill>
              </a:rPr>
            </a:br>
            <a:r>
              <a:rPr lang="de-DE" sz="1200" dirty="0" smtClean="0">
                <a:solidFill>
                  <a:schemeClr val="tx1"/>
                </a:solidFill>
              </a:rPr>
              <a:t>Bediengestaltung</a:t>
            </a:r>
          </a:p>
        </p:txBody>
      </p:sp>
      <p:sp>
        <p:nvSpPr>
          <p:cNvPr id="86" name="Rechteck 85"/>
          <p:cNvSpPr/>
          <p:nvPr/>
        </p:nvSpPr>
        <p:spPr bwMode="auto">
          <a:xfrm>
            <a:off x="9918003" y="4989049"/>
            <a:ext cx="1523999" cy="36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90000"/>
              </a:lnSpc>
              <a:spcBef>
                <a:spcPct val="0"/>
              </a:spcBef>
              <a:buFont typeface="Wingdings" charset="0"/>
              <a:buNone/>
            </a:pPr>
            <a:r>
              <a:rPr lang="de-DE" sz="1200" dirty="0" smtClean="0">
                <a:solidFill>
                  <a:schemeClr val="tx1"/>
                </a:solidFill>
              </a:rPr>
              <a:t>P03-03 </a:t>
            </a:r>
            <a:br>
              <a:rPr lang="de-DE" sz="1200" dirty="0" smtClean="0">
                <a:solidFill>
                  <a:schemeClr val="tx1"/>
                </a:solidFill>
              </a:rPr>
            </a:br>
            <a:r>
              <a:rPr lang="de-DE" sz="1200" dirty="0" smtClean="0">
                <a:solidFill>
                  <a:schemeClr val="tx1"/>
                </a:solidFill>
              </a:rPr>
              <a:t>Batchsteuerung</a:t>
            </a:r>
          </a:p>
        </p:txBody>
      </p:sp>
      <p:cxnSp>
        <p:nvCxnSpPr>
          <p:cNvPr id="87" name="Gerade Verbindung mit Pfeil 86"/>
          <p:cNvCxnSpPr>
            <a:stCxn id="85" idx="3"/>
            <a:endCxn id="84" idx="1"/>
          </p:cNvCxnSpPr>
          <p:nvPr/>
        </p:nvCxnSpPr>
        <p:spPr bwMode="auto">
          <a:xfrm>
            <a:off x="7980158" y="5169049"/>
            <a:ext cx="202636"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mit Pfeil 87"/>
          <p:cNvCxnSpPr>
            <a:stCxn id="84" idx="3"/>
            <a:endCxn id="86" idx="1"/>
          </p:cNvCxnSpPr>
          <p:nvPr/>
        </p:nvCxnSpPr>
        <p:spPr bwMode="auto">
          <a:xfrm>
            <a:off x="9706793" y="5169049"/>
            <a:ext cx="211210" cy="0"/>
          </a:xfrm>
          <a:prstGeom prst="straightConnector1">
            <a:avLst/>
          </a:prstGeom>
          <a:solidFill>
            <a:schemeClr val="tx2"/>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3"/>
    </p:custDataLst>
    <p:extLst>
      <p:ext uri="{BB962C8B-B14F-4D97-AF65-F5344CB8AC3E}">
        <p14:creationId xmlns:p14="http://schemas.microsoft.com/office/powerpoint/2010/main" val="293403312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p:nvPr>
        </p:nvSpPr>
        <p:spPr/>
        <p:txBody>
          <a:bodyPr/>
          <a:lstStyle/>
          <a:p>
            <a:r>
              <a:rPr lang="de-DE" dirty="0" smtClean="0"/>
              <a:t>PCS 7 Lehrunterlagen </a:t>
            </a:r>
            <a:br>
              <a:rPr lang="de-DE" dirty="0" smtClean="0"/>
            </a:br>
            <a:r>
              <a:rPr lang="de-DE" b="0" dirty="0" smtClean="0"/>
              <a:t>Nutzen</a:t>
            </a:r>
            <a:endParaRPr lang="de-DE" b="0" dirty="0"/>
          </a:p>
        </p:txBody>
      </p:sp>
      <p:sp>
        <p:nvSpPr>
          <p:cNvPr id="59395" name="Rectangle 7"/>
          <p:cNvSpPr>
            <a:spLocks noGrp="1" noChangeArrowheads="1"/>
          </p:cNvSpPr>
          <p:nvPr>
            <p:ph idx="1"/>
          </p:nvPr>
        </p:nvSpPr>
        <p:spPr>
          <a:xfrm>
            <a:off x="627062" y="1412875"/>
            <a:ext cx="11088687" cy="4752975"/>
          </a:xfrm>
        </p:spPr>
        <p:txBody>
          <a:bodyPr/>
          <a:lstStyle/>
          <a:p>
            <a:r>
              <a:rPr lang="de-DE" dirty="0" smtClean="0"/>
              <a:t>Theoretische und praktische Einführung in das prozessleittechnische Engineering einer verfahrenstechnischen Anlage – allgemein und mit PCS 7 auf Hochschulniveau</a:t>
            </a:r>
          </a:p>
          <a:p>
            <a:endParaRPr lang="de-DE" dirty="0" smtClean="0"/>
          </a:p>
          <a:p>
            <a:r>
              <a:rPr lang="de-DE" dirty="0" smtClean="0"/>
              <a:t>Geführte Realisierung anhand der vorliegenden Projekte oder Umsetzung eigener Entwürfe möglich</a:t>
            </a:r>
          </a:p>
          <a:p>
            <a:endParaRPr lang="de-DE" dirty="0" smtClean="0"/>
          </a:p>
          <a:p>
            <a:r>
              <a:rPr lang="de-DE" dirty="0" smtClean="0"/>
              <a:t>Test der Realisierung an einer simulierten Anlage</a:t>
            </a:r>
          </a:p>
          <a:p>
            <a:endParaRPr lang="de-DE" dirty="0" smtClean="0"/>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p:txBody>
          <a:bodyPr/>
          <a:lstStyle/>
          <a:p>
            <a:r>
              <a:rPr lang="de-DE" dirty="0" smtClean="0"/>
              <a:t>PCS 7 Lehrunterlagen </a:t>
            </a:r>
            <a:br>
              <a:rPr lang="de-DE" dirty="0" smtClean="0"/>
            </a:br>
            <a:r>
              <a:rPr lang="de-DE" b="0" dirty="0" smtClean="0"/>
              <a:t>Ausblick</a:t>
            </a:r>
            <a:endParaRPr lang="de-DE" b="0" dirty="0"/>
          </a:p>
        </p:txBody>
      </p:sp>
      <p:sp>
        <p:nvSpPr>
          <p:cNvPr id="60419" name="Rectangle 6"/>
          <p:cNvSpPr>
            <a:spLocks noGrp="1" noChangeArrowheads="1"/>
          </p:cNvSpPr>
          <p:nvPr>
            <p:ph idx="1"/>
          </p:nvPr>
        </p:nvSpPr>
        <p:spPr>
          <a:xfrm>
            <a:off x="627062" y="1412875"/>
            <a:ext cx="11088687" cy="4752975"/>
          </a:xfrm>
        </p:spPr>
        <p:txBody>
          <a:bodyPr/>
          <a:lstStyle/>
          <a:p>
            <a:pPr>
              <a:spcBef>
                <a:spcPts val="600"/>
              </a:spcBef>
            </a:pPr>
            <a:r>
              <a:rPr lang="de-DE" dirty="0" smtClean="0"/>
              <a:t>Einsatz der Unterlagen in der Lehre</a:t>
            </a:r>
          </a:p>
          <a:p>
            <a:pPr lvl="1">
              <a:spcBef>
                <a:spcPts val="600"/>
              </a:spcBef>
            </a:pPr>
            <a:r>
              <a:rPr lang="de-DE" dirty="0" smtClean="0"/>
              <a:t>Als Vorlesung (= Theorie) mit Übung (= Übungsaufgaben) zum Entwurf einer Lösung und zur Implementierung des Entwurfes in PCS 7</a:t>
            </a:r>
          </a:p>
          <a:p>
            <a:pPr lvl="1">
              <a:spcBef>
                <a:spcPts val="600"/>
              </a:spcBef>
            </a:pPr>
            <a:r>
              <a:rPr lang="de-DE" dirty="0"/>
              <a:t>A</a:t>
            </a:r>
            <a:r>
              <a:rPr lang="de-DE" dirty="0" smtClean="0"/>
              <a:t>ls Praktikum (= Übungsaufgaben) zum Entwurf einer Lösung und zur Implementierung </a:t>
            </a:r>
            <a:br>
              <a:rPr lang="de-DE" dirty="0" smtClean="0"/>
            </a:br>
            <a:r>
              <a:rPr lang="de-DE" dirty="0" smtClean="0"/>
              <a:t>des Entwurfes in PCS 7</a:t>
            </a:r>
          </a:p>
          <a:p>
            <a:pPr marL="1588" lvl="1" indent="0">
              <a:spcBef>
                <a:spcPts val="600"/>
              </a:spcBef>
              <a:buNone/>
            </a:pPr>
            <a:r>
              <a:rPr lang="de-DE" dirty="0" smtClean="0"/>
              <a:t>oder</a:t>
            </a:r>
          </a:p>
          <a:p>
            <a:pPr lvl="1">
              <a:spcBef>
                <a:spcPts val="600"/>
              </a:spcBef>
            </a:pPr>
            <a:r>
              <a:rPr lang="de-DE" dirty="0"/>
              <a:t>Z</a:t>
            </a:r>
            <a:r>
              <a:rPr lang="de-DE" dirty="0" smtClean="0"/>
              <a:t>um Selbststudium – um Projekte mit PCS 7 realisieren zu können</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Autofit/>
          </a:bodyPr>
          <a:lstStyle/>
          <a:p>
            <a:endParaRPr lang="de-DE" b="1" smtClean="0"/>
          </a:p>
          <a:p>
            <a:endParaRPr lang="de-DE" b="1" dirty="0" smtClean="0"/>
          </a:p>
          <a:p>
            <a:endParaRPr lang="de-DE" dirty="0" smtClean="0"/>
          </a:p>
          <a:p>
            <a:r>
              <a:rPr lang="de-DE" sz="2800" b="1" dirty="0" smtClean="0">
                <a:solidFill>
                  <a:srgbClr val="006487"/>
                </a:solidFill>
              </a:rPr>
              <a:t>S</a:t>
            </a:r>
            <a:r>
              <a:rPr lang="de-DE" dirty="0" smtClean="0"/>
              <a:t>iemens Automation </a:t>
            </a:r>
            <a:br>
              <a:rPr lang="de-DE" dirty="0" smtClean="0"/>
            </a:br>
            <a:r>
              <a:rPr lang="de-DE" sz="2800" b="1" dirty="0" err="1" smtClean="0">
                <a:solidFill>
                  <a:srgbClr val="006487"/>
                </a:solidFill>
              </a:rPr>
              <a:t>C</a:t>
            </a:r>
            <a:r>
              <a:rPr lang="de-DE" dirty="0" err="1" smtClean="0"/>
              <a:t>ooperates</a:t>
            </a:r>
            <a:r>
              <a:rPr lang="de-DE" dirty="0" smtClean="0"/>
              <a:t> </a:t>
            </a:r>
            <a:r>
              <a:rPr lang="de-DE" dirty="0" err="1" smtClean="0"/>
              <a:t>with</a:t>
            </a:r>
            <a:r>
              <a:rPr lang="de-DE" dirty="0" smtClean="0"/>
              <a:t> </a:t>
            </a:r>
            <a:br>
              <a:rPr lang="de-DE" dirty="0" smtClean="0"/>
            </a:br>
            <a:r>
              <a:rPr lang="de-DE" sz="2800" b="1" dirty="0" smtClean="0">
                <a:solidFill>
                  <a:srgbClr val="006487"/>
                </a:solidFill>
              </a:rPr>
              <a:t>E</a:t>
            </a:r>
            <a:r>
              <a:rPr lang="de-DE" dirty="0" smtClean="0"/>
              <a:t>ducation</a:t>
            </a:r>
          </a:p>
          <a:p>
            <a:endParaRPr lang="de-DE" dirty="0" smtClean="0"/>
          </a:p>
          <a:p>
            <a:endParaRPr lang="de-DE" dirty="0" smtClean="0"/>
          </a:p>
          <a:p>
            <a:endParaRPr lang="de-DE" dirty="0" smtClean="0"/>
          </a:p>
          <a:p>
            <a:r>
              <a:rPr lang="de-DE" dirty="0" smtClean="0">
                <a:hlinkClick r:id="rId5"/>
              </a:rPr>
              <a:t>siemens.de/</a:t>
            </a:r>
            <a:r>
              <a:rPr lang="de-DE" dirty="0" err="1" smtClean="0">
                <a:hlinkClick r:id="rId5"/>
              </a:rPr>
              <a:t>sce</a:t>
            </a:r>
            <a:endParaRPr lang="de-DE" dirty="0"/>
          </a:p>
        </p:txBody>
      </p:sp>
      <p:sp>
        <p:nvSpPr>
          <p:cNvPr id="3" name="Titel 2"/>
          <p:cNvSpPr>
            <a:spLocks noGrp="1"/>
          </p:cNvSpPr>
          <p:nvPr>
            <p:ph type="title"/>
          </p:nvPr>
        </p:nvSpPr>
        <p:spPr/>
        <p:txBody>
          <a:bodyPr>
            <a:noAutofit/>
          </a:bodyPr>
          <a:lstStyle/>
          <a:p>
            <a:r>
              <a:rPr lang="de-DE" dirty="0"/>
              <a:t>Vielen Dank für Ihre Aufmerksamkeit!</a:t>
            </a:r>
          </a:p>
        </p:txBody>
      </p:sp>
      <p:sp>
        <p:nvSpPr>
          <p:cNvPr id="4" name="Bildplatzhalter 3"/>
          <p:cNvSpPr>
            <a:spLocks noGrp="1"/>
          </p:cNvSpPr>
          <p:nvPr>
            <p:ph type="pic" sz="quarter" idx="13"/>
          </p:nvPr>
        </p:nvSpPr>
        <p:spPr/>
      </p:sp>
      <p:pic>
        <p:nvPicPr>
          <p:cNvPr id="5" name="Picture 12" descr="Unbenannt-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095232" y="4756365"/>
            <a:ext cx="252385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39065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6"/>
          <p:cNvSpPr>
            <a:spLocks noGrp="1" noChangeArrowheads="1"/>
          </p:cNvSpPr>
          <p:nvPr>
            <p:ph type="title"/>
          </p:nvPr>
        </p:nvSpPr>
        <p:spPr>
          <a:xfrm>
            <a:off x="-1"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p>
            <a:r>
              <a:rPr lang="de-DE" dirty="0"/>
              <a:t>PCS 7 </a:t>
            </a:r>
            <a:r>
              <a:rPr lang="de-DE" dirty="0" smtClean="0"/>
              <a:t>Lehrunterlagen </a:t>
            </a:r>
            <a:r>
              <a:rPr lang="de-DE" dirty="0"/>
              <a:t/>
            </a:r>
            <a:br>
              <a:rPr lang="de-DE" dirty="0"/>
            </a:br>
            <a:r>
              <a:rPr lang="de-DE" b="0" dirty="0"/>
              <a:t>Modul 1 P01-01 Prozessbeschreibung</a:t>
            </a:r>
          </a:p>
        </p:txBody>
      </p:sp>
      <p:sp>
        <p:nvSpPr>
          <p:cNvPr id="23"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R&amp;I Fließbild der Laboranlage</a:t>
            </a:r>
          </a:p>
        </p:txBody>
      </p:sp>
      <p:pic>
        <p:nvPicPr>
          <p:cNvPr id="25" name="Grafik 22" descr="P01-01_fig_PID.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4319" y="2092325"/>
            <a:ext cx="8125881"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llipse 16"/>
          <p:cNvSpPr>
            <a:spLocks noChangeArrowheads="1"/>
          </p:cNvSpPr>
          <p:nvPr/>
        </p:nvSpPr>
        <p:spPr bwMode="auto">
          <a:xfrm>
            <a:off x="3530322" y="2159000"/>
            <a:ext cx="2486261" cy="352107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7" name="Ellipse 17"/>
          <p:cNvSpPr>
            <a:spLocks noChangeArrowheads="1"/>
          </p:cNvSpPr>
          <p:nvPr/>
        </p:nvSpPr>
        <p:spPr bwMode="auto">
          <a:xfrm>
            <a:off x="6745096" y="2628901"/>
            <a:ext cx="1899638" cy="289242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8" name="Ellipse 18"/>
          <p:cNvSpPr>
            <a:spLocks noChangeArrowheads="1"/>
          </p:cNvSpPr>
          <p:nvPr/>
        </p:nvSpPr>
        <p:spPr bwMode="auto">
          <a:xfrm>
            <a:off x="8574848" y="2638426"/>
            <a:ext cx="1734452" cy="3217863"/>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9" name="Ellipse 19"/>
          <p:cNvSpPr>
            <a:spLocks noChangeArrowheads="1"/>
          </p:cNvSpPr>
          <p:nvPr/>
        </p:nvSpPr>
        <p:spPr bwMode="auto">
          <a:xfrm>
            <a:off x="10250003" y="3843338"/>
            <a:ext cx="1372314" cy="9525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pic>
        <p:nvPicPr>
          <p:cNvPr id="30" name="Grafik 7" descr="Anlage#0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971" y="2095500"/>
            <a:ext cx="283145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Gerade Verbindung mit Pfeil 12"/>
          <p:cNvCxnSpPr>
            <a:cxnSpLocks noChangeShapeType="1"/>
            <a:stCxn id="36" idx="6"/>
            <a:endCxn id="27" idx="1"/>
          </p:cNvCxnSpPr>
          <p:nvPr/>
        </p:nvCxnSpPr>
        <p:spPr bwMode="auto">
          <a:xfrm flipV="1">
            <a:off x="2659918" y="3052764"/>
            <a:ext cx="4362604" cy="1138237"/>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2" name="Gerade Verbindung mit Pfeil 20"/>
          <p:cNvCxnSpPr>
            <a:cxnSpLocks noChangeShapeType="1"/>
            <a:stCxn id="35" idx="7"/>
            <a:endCxn id="28" idx="2"/>
          </p:cNvCxnSpPr>
          <p:nvPr/>
        </p:nvCxnSpPr>
        <p:spPr bwMode="auto">
          <a:xfrm rot="5400000" flipH="1" flipV="1">
            <a:off x="5119381" y="1568972"/>
            <a:ext cx="777875" cy="6133059"/>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3" name="Gerade Verbindung mit Pfeil 37"/>
          <p:cNvCxnSpPr>
            <a:cxnSpLocks noChangeShapeType="1"/>
            <a:stCxn id="34" idx="6"/>
            <a:endCxn id="29" idx="3"/>
          </p:cNvCxnSpPr>
          <p:nvPr/>
        </p:nvCxnSpPr>
        <p:spPr bwMode="auto">
          <a:xfrm flipV="1">
            <a:off x="3286778" y="4656138"/>
            <a:ext cx="7164414" cy="836612"/>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34" name="Ellipse 44"/>
          <p:cNvSpPr>
            <a:spLocks noChangeArrowheads="1"/>
          </p:cNvSpPr>
          <p:nvPr/>
        </p:nvSpPr>
        <p:spPr bwMode="auto">
          <a:xfrm>
            <a:off x="2405786" y="5130800"/>
            <a:ext cx="880992" cy="7239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5" name="Ellipse 46"/>
          <p:cNvSpPr>
            <a:spLocks noChangeArrowheads="1"/>
          </p:cNvSpPr>
          <p:nvPr/>
        </p:nvSpPr>
        <p:spPr bwMode="auto">
          <a:xfrm>
            <a:off x="880992" y="4902200"/>
            <a:ext cx="1829753" cy="8382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6" name="Ellipse 53"/>
          <p:cNvSpPr>
            <a:spLocks noChangeArrowheads="1"/>
          </p:cNvSpPr>
          <p:nvPr/>
        </p:nvSpPr>
        <p:spPr bwMode="auto">
          <a:xfrm>
            <a:off x="830165" y="3771900"/>
            <a:ext cx="1829753"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7" name="Ellipse 56"/>
          <p:cNvSpPr>
            <a:spLocks noChangeArrowheads="1"/>
          </p:cNvSpPr>
          <p:nvPr/>
        </p:nvSpPr>
        <p:spPr bwMode="auto">
          <a:xfrm>
            <a:off x="576033" y="2222500"/>
            <a:ext cx="2727687"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8" name="Textfeld 58"/>
          <p:cNvSpPr txBox="1">
            <a:spLocks noChangeArrowheads="1"/>
          </p:cNvSpPr>
          <p:nvPr/>
        </p:nvSpPr>
        <p:spPr bwMode="auto">
          <a:xfrm>
            <a:off x="3767512" y="5627689"/>
            <a:ext cx="1596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err="1">
                <a:solidFill>
                  <a:schemeClr val="hlink"/>
                </a:solidFill>
              </a:rPr>
              <a:t>Eduktspeicher</a:t>
            </a:r>
            <a:endParaRPr lang="de-DE" sz="1600" b="1" dirty="0">
              <a:solidFill>
                <a:schemeClr val="hlink"/>
              </a:solidFill>
            </a:endParaRPr>
          </a:p>
        </p:txBody>
      </p:sp>
      <p:sp>
        <p:nvSpPr>
          <p:cNvPr id="39" name="Textfeld 59"/>
          <p:cNvSpPr txBox="1">
            <a:spLocks noChangeArrowheads="1"/>
          </p:cNvSpPr>
          <p:nvPr/>
        </p:nvSpPr>
        <p:spPr bwMode="auto">
          <a:xfrm>
            <a:off x="6939931" y="5476875"/>
            <a:ext cx="1186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Reaktoren</a:t>
            </a:r>
          </a:p>
        </p:txBody>
      </p:sp>
      <p:sp>
        <p:nvSpPr>
          <p:cNvPr id="40" name="Textfeld 60"/>
          <p:cNvSpPr txBox="1">
            <a:spLocks noChangeArrowheads="1"/>
          </p:cNvSpPr>
          <p:nvPr/>
        </p:nvSpPr>
        <p:spPr bwMode="auto">
          <a:xfrm>
            <a:off x="10417307" y="3562350"/>
            <a:ext cx="867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Spülen</a:t>
            </a:r>
          </a:p>
        </p:txBody>
      </p:sp>
      <p:sp>
        <p:nvSpPr>
          <p:cNvPr id="41" name="Textfeld 61"/>
          <p:cNvSpPr txBox="1">
            <a:spLocks noChangeArrowheads="1"/>
          </p:cNvSpPr>
          <p:nvPr/>
        </p:nvSpPr>
        <p:spPr bwMode="auto">
          <a:xfrm>
            <a:off x="9288536" y="2362200"/>
            <a:ext cx="1802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Produktspeicher</a:t>
            </a:r>
          </a:p>
        </p:txBody>
      </p:sp>
      <p:cxnSp>
        <p:nvCxnSpPr>
          <p:cNvPr id="42" name="Gerade Verbindung mit Pfeil 13"/>
          <p:cNvCxnSpPr>
            <a:cxnSpLocks noChangeShapeType="1"/>
            <a:stCxn id="37" idx="6"/>
            <a:endCxn id="26" idx="1"/>
          </p:cNvCxnSpPr>
          <p:nvPr/>
        </p:nvCxnSpPr>
        <p:spPr bwMode="auto">
          <a:xfrm>
            <a:off x="3303721" y="2641600"/>
            <a:ext cx="590858" cy="33338"/>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Tree>
    <p:custDataLst>
      <p:tags r:id="rId2"/>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
          <p:cNvSpPr>
            <a:spLocks noGrp="1" noChangeArrowheads="1"/>
          </p:cNvSpPr>
          <p:nvPr>
            <p:ph type="title"/>
          </p:nvPr>
        </p:nvSpPr>
        <p:spPr/>
        <p:txBody>
          <a:bodyPr/>
          <a:lstStyle/>
          <a:p>
            <a:r>
              <a:rPr lang="de-DE" dirty="0" smtClean="0"/>
              <a:t>PCS 7 Lehrunterlagen </a:t>
            </a:r>
            <a:br>
              <a:rPr lang="de-DE" dirty="0" smtClean="0"/>
            </a:br>
            <a:r>
              <a:rPr lang="de-DE" b="0" dirty="0" smtClean="0"/>
              <a:t>Modul 1 P01-02 Hardwarekonfiguration</a:t>
            </a:r>
            <a:endParaRPr lang="de-DE" b="0" dirty="0"/>
          </a:p>
        </p:txBody>
      </p:sp>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dirty="0" smtClean="0"/>
              <a:t>AS1</a:t>
            </a:r>
          </a:p>
          <a:p>
            <a:pPr lvl="2">
              <a:spcBef>
                <a:spcPts val="600"/>
              </a:spcBef>
            </a:pPr>
            <a:r>
              <a:rPr lang="de-DE" sz="1600" dirty="0" smtClean="0"/>
              <a:t>PS</a:t>
            </a:r>
          </a:p>
          <a:p>
            <a:pPr lvl="2">
              <a:spcBef>
                <a:spcPts val="600"/>
              </a:spcBef>
            </a:pPr>
            <a:r>
              <a:rPr lang="de-DE" sz="1600" dirty="0" smtClean="0"/>
              <a:t>CPU (mit PROFIBUS)</a:t>
            </a:r>
          </a:p>
          <a:p>
            <a:pPr lvl="3">
              <a:spcBef>
                <a:spcPts val="600"/>
              </a:spcBef>
            </a:pPr>
            <a:r>
              <a:rPr lang="de-DE" sz="1600" dirty="0" smtClean="0"/>
              <a:t>ET 200M (mit </a:t>
            </a:r>
            <a:r>
              <a:rPr lang="de-DE" sz="1600" dirty="0"/>
              <a:t>PROFIBUS)</a:t>
            </a:r>
            <a:endParaRPr lang="de-DE" sz="1600" dirty="0" smtClean="0"/>
          </a:p>
          <a:p>
            <a:pPr lvl="4">
              <a:spcBef>
                <a:spcPts val="600"/>
              </a:spcBef>
            </a:pPr>
            <a:r>
              <a:rPr lang="de-DE" sz="1600" dirty="0" smtClean="0"/>
              <a:t>7x DI</a:t>
            </a:r>
          </a:p>
          <a:p>
            <a:pPr lvl="4">
              <a:spcBef>
                <a:spcPts val="600"/>
              </a:spcBef>
            </a:pPr>
            <a:r>
              <a:rPr lang="de-DE" sz="1600" dirty="0" smtClean="0"/>
              <a:t>3x DO</a:t>
            </a:r>
          </a:p>
          <a:p>
            <a:pPr lvl="4">
              <a:spcBef>
                <a:spcPts val="600"/>
              </a:spcBef>
            </a:pPr>
            <a:r>
              <a:rPr lang="de-DE" sz="1600" dirty="0" smtClean="0"/>
              <a:t>1x AI</a:t>
            </a:r>
          </a:p>
          <a:p>
            <a:pPr lvl="4">
              <a:spcBef>
                <a:spcPts val="600"/>
              </a:spcBef>
            </a:pPr>
            <a:r>
              <a:rPr lang="de-DE" sz="1600" dirty="0" smtClean="0"/>
              <a:t>1x AO</a:t>
            </a:r>
          </a:p>
          <a:p>
            <a:pPr lvl="2">
              <a:spcBef>
                <a:spcPts val="600"/>
              </a:spcBef>
            </a:pPr>
            <a:r>
              <a:rPr lang="de-DE" sz="1600" dirty="0" smtClean="0"/>
              <a:t>CP (mit Ethernet)</a:t>
            </a:r>
          </a:p>
          <a:p>
            <a:pPr lvl="1">
              <a:spcBef>
                <a:spcPts val="600"/>
              </a:spcBef>
            </a:pPr>
            <a:r>
              <a:rPr lang="de-DE" sz="1600" dirty="0" smtClean="0"/>
              <a:t>OS</a:t>
            </a:r>
          </a:p>
          <a:p>
            <a:pPr lvl="2">
              <a:spcBef>
                <a:spcPts val="600"/>
              </a:spcBef>
            </a:pPr>
            <a:r>
              <a:rPr lang="de-DE" sz="1600" dirty="0" smtClean="0"/>
              <a:t>PC (mit Ethernet)</a:t>
            </a:r>
            <a:endParaRPr lang="de-DE" sz="1600" dirty="0"/>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Hardwarekonfiguration der Laboranlage</a:t>
            </a:r>
          </a:p>
        </p:txBody>
      </p:sp>
      <p:sp>
        <p:nvSpPr>
          <p:cNvPr id="6" name="Rechteck 5"/>
          <p:cNvSpPr/>
          <p:nvPr/>
        </p:nvSpPr>
        <p:spPr bwMode="auto">
          <a:xfrm>
            <a:off x="6243637" y="1887538"/>
            <a:ext cx="5463965" cy="4278312"/>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cxnSp>
        <p:nvCxnSpPr>
          <p:cNvPr id="8" name="Gerade Verbindung 7"/>
          <p:cNvCxnSpPr/>
          <p:nvPr/>
        </p:nvCxnSpPr>
        <p:spPr bwMode="auto">
          <a:xfrm>
            <a:off x="7977132" y="2969342"/>
            <a:ext cx="0" cy="963561"/>
          </a:xfrm>
          <a:prstGeom prst="line">
            <a:avLst/>
          </a:prstGeom>
          <a:solidFill>
            <a:schemeClr val="tx2"/>
          </a:solidFill>
          <a:ln w="762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p:nvCxnSpPr>
        <p:spPr bwMode="auto">
          <a:xfrm>
            <a:off x="7977132" y="5004620"/>
            <a:ext cx="0" cy="963561"/>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p:nvCxnSpPr>
        <p:spPr bwMode="auto">
          <a:xfrm flipH="1">
            <a:off x="7996796" y="5601854"/>
            <a:ext cx="747252" cy="0"/>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feld 10"/>
          <p:cNvSpPr txBox="1"/>
          <p:nvPr/>
        </p:nvSpPr>
        <p:spPr>
          <a:xfrm>
            <a:off x="8552017" y="2013528"/>
            <a:ext cx="2393284" cy="812530"/>
          </a:xfrm>
          <a:prstGeom prst="rect">
            <a:avLst/>
          </a:prstGeom>
          <a:noFill/>
        </p:spPr>
        <p:txBody>
          <a:bodyPr wrap="none" lIns="0" tIns="0" rIns="0" bIns="0" rtlCol="0">
            <a:spAutoFit/>
          </a:bodyPr>
          <a:lstStyle/>
          <a:p>
            <a:pPr algn="l">
              <a:lnSpc>
                <a:spcPct val="110000"/>
              </a:lnSpc>
              <a:spcBef>
                <a:spcPts val="0"/>
              </a:spcBef>
            </a:pPr>
            <a:r>
              <a:rPr lang="de-DE" sz="1600" dirty="0" smtClean="0">
                <a:solidFill>
                  <a:schemeClr val="tx1"/>
                </a:solidFill>
              </a:rPr>
              <a:t>PC-Station als ES und OS</a:t>
            </a:r>
            <a:br>
              <a:rPr lang="de-DE" sz="1600" dirty="0" smtClean="0">
                <a:solidFill>
                  <a:schemeClr val="tx1"/>
                </a:solidFill>
              </a:rPr>
            </a:br>
            <a:r>
              <a:rPr lang="de-DE" sz="1600" dirty="0" smtClean="0">
                <a:solidFill>
                  <a:schemeClr val="tx1"/>
                </a:solidFill>
              </a:rPr>
              <a:t>mit PCS7-Software und</a:t>
            </a:r>
            <a:br>
              <a:rPr lang="de-DE" sz="1600" dirty="0" smtClean="0">
                <a:solidFill>
                  <a:schemeClr val="tx1"/>
                </a:solidFill>
              </a:rPr>
            </a:br>
            <a:r>
              <a:rPr lang="de-DE" sz="1600" dirty="0" err="1" smtClean="0">
                <a:solidFill>
                  <a:schemeClr val="tx1"/>
                </a:solidFill>
              </a:rPr>
              <a:t>WinCC</a:t>
            </a:r>
            <a:r>
              <a:rPr lang="de-DE" sz="1600" dirty="0" smtClean="0">
                <a:solidFill>
                  <a:schemeClr val="tx1"/>
                </a:solidFill>
              </a:rPr>
              <a:t> zur Visualisierung</a:t>
            </a:r>
          </a:p>
        </p:txBody>
      </p:sp>
      <p:sp>
        <p:nvSpPr>
          <p:cNvPr id="12" name="Textfeld 11"/>
          <p:cNvSpPr txBox="1"/>
          <p:nvPr/>
        </p:nvSpPr>
        <p:spPr>
          <a:xfrm>
            <a:off x="8073545" y="3306552"/>
            <a:ext cx="1937903" cy="249812"/>
          </a:xfrm>
          <a:prstGeom prst="rect">
            <a:avLst/>
          </a:prstGeom>
          <a:noFill/>
        </p:spPr>
        <p:txBody>
          <a:bodyPr wrap="none" lIns="0" tIns="0" rIns="0" bIns="0" rtlCol="0">
            <a:spAutoFit/>
          </a:bodyPr>
          <a:lstStyle/>
          <a:p>
            <a:pPr algn="l">
              <a:lnSpc>
                <a:spcPct val="110000"/>
              </a:lnSpc>
              <a:spcBef>
                <a:spcPts val="0"/>
              </a:spcBef>
            </a:pPr>
            <a:r>
              <a:rPr lang="de-DE" sz="1600" dirty="0" smtClean="0">
                <a:solidFill>
                  <a:schemeClr val="tx1"/>
                </a:solidFill>
              </a:rPr>
              <a:t>Ethernet- Verbindung</a:t>
            </a:r>
          </a:p>
        </p:txBody>
      </p:sp>
      <p:sp>
        <p:nvSpPr>
          <p:cNvPr id="13" name="Textfeld 12"/>
          <p:cNvSpPr txBox="1"/>
          <p:nvPr/>
        </p:nvSpPr>
        <p:spPr>
          <a:xfrm>
            <a:off x="8843902" y="3650700"/>
            <a:ext cx="2413994" cy="541687"/>
          </a:xfrm>
          <a:prstGeom prst="rect">
            <a:avLst/>
          </a:prstGeom>
          <a:noFill/>
        </p:spPr>
        <p:txBody>
          <a:bodyPr wrap="none" lIns="0" tIns="0" rIns="0" bIns="0" rtlCol="0">
            <a:spAutoFit/>
          </a:bodyPr>
          <a:lstStyle/>
          <a:p>
            <a:pPr algn="l">
              <a:lnSpc>
                <a:spcPct val="110000"/>
              </a:lnSpc>
              <a:spcBef>
                <a:spcPts val="0"/>
              </a:spcBef>
            </a:pPr>
            <a:r>
              <a:rPr lang="de-DE" sz="1600" dirty="0" smtClean="0">
                <a:solidFill>
                  <a:schemeClr val="tx1"/>
                </a:solidFill>
              </a:rPr>
              <a:t>S7-Station</a:t>
            </a:r>
            <a:br>
              <a:rPr lang="de-DE" sz="1600" dirty="0" smtClean="0">
                <a:solidFill>
                  <a:schemeClr val="tx1"/>
                </a:solidFill>
              </a:rPr>
            </a:br>
            <a:r>
              <a:rPr lang="de-DE" sz="1600" dirty="0" smtClean="0">
                <a:solidFill>
                  <a:schemeClr val="tx1"/>
                </a:solidFill>
              </a:rPr>
              <a:t>als AS (hier CPU414-3DP)</a:t>
            </a:r>
          </a:p>
        </p:txBody>
      </p:sp>
      <p:sp>
        <p:nvSpPr>
          <p:cNvPr id="14" name="Textfeld 13"/>
          <p:cNvSpPr txBox="1"/>
          <p:nvPr/>
        </p:nvSpPr>
        <p:spPr>
          <a:xfrm>
            <a:off x="9758491" y="5331010"/>
            <a:ext cx="1332096" cy="541687"/>
          </a:xfrm>
          <a:prstGeom prst="rect">
            <a:avLst/>
          </a:prstGeom>
          <a:noFill/>
        </p:spPr>
        <p:txBody>
          <a:bodyPr wrap="none" lIns="0" tIns="0" rIns="0" bIns="0" rtlCol="0">
            <a:spAutoFit/>
          </a:bodyPr>
          <a:lstStyle/>
          <a:p>
            <a:pPr algn="l">
              <a:lnSpc>
                <a:spcPct val="110000"/>
              </a:lnSpc>
              <a:spcBef>
                <a:spcPts val="0"/>
              </a:spcBef>
            </a:pPr>
            <a:r>
              <a:rPr lang="de-DE" sz="1600" dirty="0" smtClean="0">
                <a:solidFill>
                  <a:schemeClr val="tx1"/>
                </a:solidFill>
              </a:rPr>
              <a:t>ET 200M zur </a:t>
            </a:r>
            <a:br>
              <a:rPr lang="de-DE" sz="1600" dirty="0" smtClean="0">
                <a:solidFill>
                  <a:schemeClr val="tx1"/>
                </a:solidFill>
              </a:rPr>
            </a:br>
            <a:r>
              <a:rPr lang="de-DE" sz="1600" dirty="0" smtClean="0">
                <a:solidFill>
                  <a:schemeClr val="tx1"/>
                </a:solidFill>
              </a:rPr>
              <a:t>E-/A-Kopplung</a:t>
            </a:r>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2103" y="2023576"/>
            <a:ext cx="1210058" cy="1060706"/>
          </a:xfrm>
          <a:prstGeom prst="rect">
            <a:avLst/>
          </a:prstGeom>
        </p:spPr>
      </p:pic>
      <p:pic>
        <p:nvPicPr>
          <p:cNvPr id="16" name="Picture 2" descr="C:\arbeit\00_GJ_14_15\Knaus\Automation Days Safety\archive67646\G_SY02_XX_01361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1501" y="5333848"/>
            <a:ext cx="1481441" cy="5950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arbeit\00_GJ_14_15\Janouskovcova\G_SY02_XX_00036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8118" y="3633120"/>
            <a:ext cx="1114409" cy="14206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7"/>
          <p:cNvSpPr txBox="1"/>
          <p:nvPr/>
        </p:nvSpPr>
        <p:spPr>
          <a:xfrm>
            <a:off x="6395863" y="5199742"/>
            <a:ext cx="1399422" cy="249812"/>
          </a:xfrm>
          <a:prstGeom prst="rect">
            <a:avLst/>
          </a:prstGeom>
          <a:noFill/>
        </p:spPr>
        <p:txBody>
          <a:bodyPr wrap="none" lIns="0" tIns="0" rIns="0" bIns="0" rtlCol="0">
            <a:spAutoFit/>
          </a:bodyPr>
          <a:lstStyle/>
          <a:p>
            <a:pPr algn="l">
              <a:lnSpc>
                <a:spcPct val="110000"/>
              </a:lnSpc>
              <a:spcBef>
                <a:spcPts val="0"/>
              </a:spcBef>
            </a:pPr>
            <a:r>
              <a:rPr lang="de-DE" sz="1600" dirty="0" smtClean="0">
                <a:solidFill>
                  <a:schemeClr val="tx1"/>
                </a:solidFill>
              </a:rPr>
              <a:t>PROFIBUS-DP</a:t>
            </a:r>
          </a:p>
        </p:txBody>
      </p:sp>
    </p:spTree>
    <p:custDataLst>
      <p:tags r:id="rId2"/>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Grafik 18" descr="P01_03_Folie17_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63" y="1887528"/>
            <a:ext cx="5568347" cy="427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23"/>
          <p:cNvSpPr>
            <a:spLocks noGrp="1" noChangeArrowheads="1"/>
          </p:cNvSpPr>
          <p:nvPr>
            <p:ph type="title"/>
          </p:nvPr>
        </p:nvSpPr>
        <p:spPr>
          <a:xfrm>
            <a:off x="-1"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p>
            <a:r>
              <a:rPr lang="de-DE" dirty="0"/>
              <a:t>PCS 7 </a:t>
            </a:r>
            <a:r>
              <a:rPr lang="de-DE" dirty="0" smtClean="0"/>
              <a:t>Lehrunterlagen </a:t>
            </a:r>
            <a:r>
              <a:rPr lang="de-DE" dirty="0"/>
              <a:t/>
            </a:r>
            <a:br>
              <a:rPr lang="de-DE" dirty="0"/>
            </a:br>
            <a:r>
              <a:rPr lang="de-DE" b="0" dirty="0"/>
              <a:t>Modul 1 P01-03 Technologische Hierarchie</a:t>
            </a:r>
          </a:p>
        </p:txBody>
      </p:sp>
      <p:sp>
        <p:nvSpPr>
          <p:cNvPr id="19"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Technologische Hierarchie und die Auswirkung auf die Visualisierung</a:t>
            </a:r>
          </a:p>
        </p:txBody>
      </p:sp>
      <p:sp>
        <p:nvSpPr>
          <p:cNvPr id="18" name="Rechteck 17"/>
          <p:cNvSpPr/>
          <p:nvPr/>
        </p:nvSpPr>
        <p:spPr bwMode="auto">
          <a:xfrm>
            <a:off x="3613490" y="3126658"/>
            <a:ext cx="8102259" cy="27460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smtClean="0">
              <a:solidFill>
                <a:schemeClr val="tx1"/>
              </a:solidFill>
            </a:endParaRPr>
          </a:p>
        </p:txBody>
      </p:sp>
      <p:sp>
        <p:nvSpPr>
          <p:cNvPr id="20" name="Textfeld 16"/>
          <p:cNvSpPr txBox="1">
            <a:spLocks noChangeArrowheads="1"/>
          </p:cNvSpPr>
          <p:nvPr/>
        </p:nvSpPr>
        <p:spPr bwMode="auto">
          <a:xfrm>
            <a:off x="9190541" y="3429929"/>
            <a:ext cx="1301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accent3"/>
                </a:solidFill>
              </a:rPr>
              <a:t>OS-Bereich</a:t>
            </a:r>
          </a:p>
        </p:txBody>
      </p:sp>
      <p:sp>
        <p:nvSpPr>
          <p:cNvPr id="21" name="Textfeld 29"/>
          <p:cNvSpPr txBox="1">
            <a:spLocks noChangeArrowheads="1"/>
          </p:cNvSpPr>
          <p:nvPr/>
        </p:nvSpPr>
        <p:spPr bwMode="auto">
          <a:xfrm>
            <a:off x="7407763" y="5494777"/>
            <a:ext cx="14269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accent3"/>
                </a:solidFill>
              </a:rPr>
              <a:t>Bedienbilder</a:t>
            </a:r>
          </a:p>
        </p:txBody>
      </p:sp>
      <p:sp>
        <p:nvSpPr>
          <p:cNvPr id="22" name="Freeform 24"/>
          <p:cNvSpPr>
            <a:spLocks/>
          </p:cNvSpPr>
          <p:nvPr/>
        </p:nvSpPr>
        <p:spPr bwMode="auto">
          <a:xfrm>
            <a:off x="5035479" y="4758667"/>
            <a:ext cx="2372284" cy="893762"/>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 name="Freeform 25"/>
          <p:cNvSpPr>
            <a:spLocks/>
          </p:cNvSpPr>
          <p:nvPr/>
        </p:nvSpPr>
        <p:spPr bwMode="auto">
          <a:xfrm flipH="1">
            <a:off x="8904849" y="4788829"/>
            <a:ext cx="2100621" cy="863600"/>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4" name="Freeform 26"/>
          <p:cNvSpPr>
            <a:spLocks/>
          </p:cNvSpPr>
          <p:nvPr/>
        </p:nvSpPr>
        <p:spPr bwMode="auto">
          <a:xfrm>
            <a:off x="8070242" y="4460217"/>
            <a:ext cx="296488"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5" name="Freeform 27"/>
          <p:cNvSpPr>
            <a:spLocks/>
          </p:cNvSpPr>
          <p:nvPr/>
        </p:nvSpPr>
        <p:spPr bwMode="auto">
          <a:xfrm flipH="1">
            <a:off x="8584860" y="4460217"/>
            <a:ext cx="249897"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6" name="Line 28"/>
          <p:cNvSpPr>
            <a:spLocks noChangeShapeType="1"/>
          </p:cNvSpPr>
          <p:nvPr/>
        </p:nvSpPr>
        <p:spPr bwMode="auto">
          <a:xfrm>
            <a:off x="8188837" y="3625192"/>
            <a:ext cx="997469" cy="1588"/>
          </a:xfrm>
          <a:prstGeom prst="line">
            <a:avLst/>
          </a:prstGeom>
          <a:noFill/>
          <a:ln w="28575">
            <a:solidFill>
              <a:srgbClr val="EB780A"/>
            </a:solidFill>
            <a:round/>
            <a:headEnd type="arrow" w="med" len="med"/>
            <a:tailEn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27" name="Rechteck 26"/>
          <p:cNvSpPr/>
          <p:nvPr/>
        </p:nvSpPr>
        <p:spPr bwMode="auto">
          <a:xfrm>
            <a:off x="6825141" y="3391448"/>
            <a:ext cx="1225437" cy="4548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100" b="1" dirty="0" smtClean="0">
                <a:solidFill>
                  <a:schemeClr val="tx1"/>
                </a:solidFill>
              </a:rPr>
              <a:t>A1_Mehrzeck-anlage</a:t>
            </a:r>
          </a:p>
        </p:txBody>
      </p:sp>
      <p:sp>
        <p:nvSpPr>
          <p:cNvPr id="28" name="Rechteck 27"/>
          <p:cNvSpPr/>
          <p:nvPr/>
        </p:nvSpPr>
        <p:spPr bwMode="auto">
          <a:xfrm>
            <a:off x="6958139" y="4284178"/>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T2_Reaktion</a:t>
            </a:r>
          </a:p>
        </p:txBody>
      </p:sp>
      <p:sp>
        <p:nvSpPr>
          <p:cNvPr id="29" name="Rechteck 28"/>
          <p:cNvSpPr/>
          <p:nvPr/>
        </p:nvSpPr>
        <p:spPr bwMode="auto">
          <a:xfrm>
            <a:off x="6676304"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Reaktor</a:t>
            </a:r>
            <a:br>
              <a:rPr lang="de-DE" sz="900" b="1" dirty="0" smtClean="0">
                <a:solidFill>
                  <a:schemeClr val="tx1"/>
                </a:solidFill>
              </a:rPr>
            </a:br>
            <a:r>
              <a:rPr lang="de-DE" sz="900" b="1" dirty="0" smtClean="0">
                <a:solidFill>
                  <a:schemeClr val="tx1"/>
                </a:solidFill>
              </a:rPr>
              <a:t>R001</a:t>
            </a:r>
          </a:p>
        </p:txBody>
      </p:sp>
      <p:sp>
        <p:nvSpPr>
          <p:cNvPr id="30" name="Rechteck 29"/>
          <p:cNvSpPr/>
          <p:nvPr/>
        </p:nvSpPr>
        <p:spPr bwMode="auto">
          <a:xfrm>
            <a:off x="7527554"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Reaktor</a:t>
            </a:r>
            <a:br>
              <a:rPr lang="de-DE" sz="900" b="1" dirty="0" smtClean="0">
                <a:solidFill>
                  <a:schemeClr val="tx1"/>
                </a:solidFill>
              </a:rPr>
            </a:br>
            <a:r>
              <a:rPr lang="de-DE" sz="900" b="1" dirty="0" smtClean="0">
                <a:solidFill>
                  <a:schemeClr val="tx1"/>
                </a:solidFill>
              </a:rPr>
              <a:t>R002</a:t>
            </a:r>
          </a:p>
        </p:txBody>
      </p:sp>
      <p:cxnSp>
        <p:nvCxnSpPr>
          <p:cNvPr id="31" name="Gerade Verbindung 30"/>
          <p:cNvCxnSpPr>
            <a:stCxn id="27" idx="2"/>
            <a:endCxn id="28" idx="0"/>
          </p:cNvCxnSpPr>
          <p:nvPr/>
        </p:nvCxnSpPr>
        <p:spPr bwMode="auto">
          <a:xfrm>
            <a:off x="7437860" y="3846292"/>
            <a:ext cx="966" cy="437886"/>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Gewinkelte Verbindung 31"/>
          <p:cNvCxnSpPr>
            <a:stCxn id="28" idx="2"/>
            <a:endCxn id="29" idx="0"/>
          </p:cNvCxnSpPr>
          <p:nvPr/>
        </p:nvCxnSpPr>
        <p:spPr bwMode="auto">
          <a:xfrm rot="5400000">
            <a:off x="7061626" y="4647081"/>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 name="Gewinkelte Verbindung 32"/>
          <p:cNvCxnSpPr>
            <a:stCxn id="28" idx="2"/>
            <a:endCxn id="30" idx="0"/>
          </p:cNvCxnSpPr>
          <p:nvPr/>
        </p:nvCxnSpPr>
        <p:spPr bwMode="auto">
          <a:xfrm rot="16200000" flipH="1">
            <a:off x="7487251" y="4598284"/>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Rechteck 33"/>
          <p:cNvSpPr/>
          <p:nvPr/>
        </p:nvSpPr>
        <p:spPr bwMode="auto">
          <a:xfrm>
            <a:off x="9050993" y="4284178"/>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T3_Produkt-</a:t>
            </a:r>
            <a:br>
              <a:rPr lang="de-DE" sz="900" b="1" dirty="0" smtClean="0">
                <a:solidFill>
                  <a:schemeClr val="tx1"/>
                </a:solidFill>
              </a:rPr>
            </a:br>
            <a:r>
              <a:rPr lang="de-DE" sz="900" b="1" dirty="0" err="1" smtClean="0">
                <a:solidFill>
                  <a:schemeClr val="tx1"/>
                </a:solidFill>
              </a:rPr>
              <a:t>speicher</a:t>
            </a:r>
            <a:endParaRPr lang="de-DE" sz="900" b="1" dirty="0" smtClean="0">
              <a:solidFill>
                <a:schemeClr val="tx1"/>
              </a:solidFill>
            </a:endParaRPr>
          </a:p>
        </p:txBody>
      </p:sp>
      <p:sp>
        <p:nvSpPr>
          <p:cNvPr id="35" name="Rechteck 34"/>
          <p:cNvSpPr/>
          <p:nvPr/>
        </p:nvSpPr>
        <p:spPr bwMode="auto">
          <a:xfrm>
            <a:off x="8769158"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Produkttank</a:t>
            </a:r>
            <a:br>
              <a:rPr lang="de-DE" sz="900" b="1" dirty="0" smtClean="0">
                <a:solidFill>
                  <a:schemeClr val="tx1"/>
                </a:solidFill>
              </a:rPr>
            </a:br>
            <a:r>
              <a:rPr lang="de-DE" sz="900" b="1" dirty="0" smtClean="0">
                <a:solidFill>
                  <a:schemeClr val="tx1"/>
                </a:solidFill>
              </a:rPr>
              <a:t>B001</a:t>
            </a:r>
          </a:p>
        </p:txBody>
      </p:sp>
      <p:sp>
        <p:nvSpPr>
          <p:cNvPr id="36" name="Rechteck 35"/>
          <p:cNvSpPr/>
          <p:nvPr/>
        </p:nvSpPr>
        <p:spPr bwMode="auto">
          <a:xfrm>
            <a:off x="9620408"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Produkttank</a:t>
            </a:r>
            <a:br>
              <a:rPr lang="de-DE" sz="900" b="1" dirty="0" smtClean="0">
                <a:solidFill>
                  <a:schemeClr val="tx1"/>
                </a:solidFill>
              </a:rPr>
            </a:br>
            <a:r>
              <a:rPr lang="de-DE" sz="900" b="1" dirty="0" smtClean="0">
                <a:solidFill>
                  <a:schemeClr val="tx1"/>
                </a:solidFill>
              </a:rPr>
              <a:t>B002</a:t>
            </a:r>
          </a:p>
        </p:txBody>
      </p:sp>
      <p:cxnSp>
        <p:nvCxnSpPr>
          <p:cNvPr id="37" name="Gerade Verbindung 36"/>
          <p:cNvCxnSpPr>
            <a:endCxn id="34" idx="0"/>
          </p:cNvCxnSpPr>
          <p:nvPr/>
        </p:nvCxnSpPr>
        <p:spPr bwMode="auto">
          <a:xfrm>
            <a:off x="9531680" y="4074966"/>
            <a:ext cx="0" cy="209212"/>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winkelte Verbindung 37"/>
          <p:cNvCxnSpPr>
            <a:stCxn id="34" idx="2"/>
            <a:endCxn id="35" idx="0"/>
          </p:cNvCxnSpPr>
          <p:nvPr/>
        </p:nvCxnSpPr>
        <p:spPr bwMode="auto">
          <a:xfrm rot="5400000">
            <a:off x="9154480" y="4647081"/>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winkelte Verbindung 38"/>
          <p:cNvCxnSpPr>
            <a:stCxn id="34" idx="2"/>
            <a:endCxn id="36" idx="0"/>
          </p:cNvCxnSpPr>
          <p:nvPr/>
        </p:nvCxnSpPr>
        <p:spPr bwMode="auto">
          <a:xfrm rot="16200000" flipH="1">
            <a:off x="9580105" y="4598284"/>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0" name="Rechteck 39"/>
          <p:cNvSpPr/>
          <p:nvPr/>
        </p:nvSpPr>
        <p:spPr bwMode="auto">
          <a:xfrm>
            <a:off x="10585431" y="4284178"/>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T4_Spülen</a:t>
            </a:r>
          </a:p>
        </p:txBody>
      </p:sp>
      <p:sp>
        <p:nvSpPr>
          <p:cNvPr id="41" name="Rechteck 40"/>
          <p:cNvSpPr/>
          <p:nvPr/>
        </p:nvSpPr>
        <p:spPr bwMode="auto">
          <a:xfrm>
            <a:off x="10680424"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Spülbehälter</a:t>
            </a:r>
            <a:br>
              <a:rPr lang="de-DE" sz="900" b="1" dirty="0" smtClean="0">
                <a:solidFill>
                  <a:schemeClr val="tx1"/>
                </a:solidFill>
              </a:rPr>
            </a:br>
            <a:r>
              <a:rPr lang="de-DE" sz="900" b="1" dirty="0" smtClean="0">
                <a:solidFill>
                  <a:schemeClr val="tx1"/>
                </a:solidFill>
              </a:rPr>
              <a:t>B001</a:t>
            </a:r>
          </a:p>
        </p:txBody>
      </p:sp>
      <p:sp>
        <p:nvSpPr>
          <p:cNvPr id="42" name="Rechteck 41"/>
          <p:cNvSpPr/>
          <p:nvPr/>
        </p:nvSpPr>
        <p:spPr bwMode="auto">
          <a:xfrm>
            <a:off x="4624844" y="4284179"/>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smtClean="0">
                <a:solidFill>
                  <a:schemeClr val="tx1"/>
                </a:solidFill>
              </a:rPr>
              <a:t>T1_Edukt-</a:t>
            </a:r>
            <a:br>
              <a:rPr lang="de-DE" sz="900" b="1" dirty="0" smtClean="0">
                <a:solidFill>
                  <a:schemeClr val="tx1"/>
                </a:solidFill>
              </a:rPr>
            </a:br>
            <a:r>
              <a:rPr lang="de-DE" sz="900" b="1" dirty="0" err="1" smtClean="0">
                <a:solidFill>
                  <a:schemeClr val="tx1"/>
                </a:solidFill>
              </a:rPr>
              <a:t>speicher</a:t>
            </a:r>
            <a:endParaRPr lang="de-DE" sz="900" b="1" dirty="0" smtClean="0">
              <a:solidFill>
                <a:schemeClr val="tx1"/>
              </a:solidFill>
            </a:endParaRPr>
          </a:p>
        </p:txBody>
      </p:sp>
      <p:cxnSp>
        <p:nvCxnSpPr>
          <p:cNvPr id="43" name="Gewinkelte Verbindung 42"/>
          <p:cNvCxnSpPr>
            <a:stCxn id="42" idx="2"/>
            <a:endCxn id="44" idx="0"/>
          </p:cNvCxnSpPr>
          <p:nvPr/>
        </p:nvCxnSpPr>
        <p:spPr bwMode="auto">
          <a:xfrm rot="5400000">
            <a:off x="4488160" y="4406911"/>
            <a:ext cx="377573" cy="857170"/>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4" name="Rechteck 43"/>
          <p:cNvSpPr/>
          <p:nvPr/>
        </p:nvSpPr>
        <p:spPr bwMode="auto">
          <a:xfrm>
            <a:off x="3862667" y="5024283"/>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err="1" smtClean="0">
                <a:solidFill>
                  <a:schemeClr val="tx1"/>
                </a:solidFill>
              </a:rPr>
              <a:t>Edukttank</a:t>
            </a:r>
            <a:r>
              <a:rPr lang="de-DE" sz="900" b="1" dirty="0" smtClean="0">
                <a:solidFill>
                  <a:schemeClr val="tx1"/>
                </a:solidFill>
              </a:rPr>
              <a:t/>
            </a:r>
            <a:br>
              <a:rPr lang="de-DE" sz="900" b="1" dirty="0" smtClean="0">
                <a:solidFill>
                  <a:schemeClr val="tx1"/>
                </a:solidFill>
              </a:rPr>
            </a:br>
            <a:r>
              <a:rPr lang="de-DE" sz="900" b="1" dirty="0" smtClean="0">
                <a:solidFill>
                  <a:schemeClr val="tx1"/>
                </a:solidFill>
              </a:rPr>
              <a:t>B001</a:t>
            </a:r>
          </a:p>
        </p:txBody>
      </p:sp>
      <p:sp>
        <p:nvSpPr>
          <p:cNvPr id="45" name="Rechteck 44"/>
          <p:cNvSpPr/>
          <p:nvPr/>
        </p:nvSpPr>
        <p:spPr bwMode="auto">
          <a:xfrm>
            <a:off x="4719836" y="5024283"/>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err="1" smtClean="0">
                <a:solidFill>
                  <a:schemeClr val="tx1"/>
                </a:solidFill>
              </a:rPr>
              <a:t>Edukttank</a:t>
            </a:r>
            <a:r>
              <a:rPr lang="de-DE" sz="900" b="1" dirty="0" smtClean="0">
                <a:solidFill>
                  <a:schemeClr val="tx1"/>
                </a:solidFill>
              </a:rPr>
              <a:t/>
            </a:r>
            <a:br>
              <a:rPr lang="de-DE" sz="900" b="1" dirty="0" smtClean="0">
                <a:solidFill>
                  <a:schemeClr val="tx1"/>
                </a:solidFill>
              </a:rPr>
            </a:br>
            <a:r>
              <a:rPr lang="de-DE" sz="900" b="1" dirty="0" smtClean="0">
                <a:solidFill>
                  <a:schemeClr val="tx1"/>
                </a:solidFill>
              </a:rPr>
              <a:t>B002</a:t>
            </a:r>
          </a:p>
        </p:txBody>
      </p:sp>
      <p:sp>
        <p:nvSpPr>
          <p:cNvPr id="46" name="Rechteck 45"/>
          <p:cNvSpPr/>
          <p:nvPr/>
        </p:nvSpPr>
        <p:spPr bwMode="auto">
          <a:xfrm>
            <a:off x="5577006" y="5024283"/>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err="1" smtClean="0">
                <a:solidFill>
                  <a:schemeClr val="tx1"/>
                </a:solidFill>
              </a:rPr>
              <a:t>Edukttank</a:t>
            </a:r>
            <a:r>
              <a:rPr lang="de-DE" sz="900" b="1" dirty="0" smtClean="0">
                <a:solidFill>
                  <a:schemeClr val="tx1"/>
                </a:solidFill>
              </a:rPr>
              <a:t/>
            </a:r>
            <a:br>
              <a:rPr lang="de-DE" sz="900" b="1" dirty="0" smtClean="0">
                <a:solidFill>
                  <a:schemeClr val="tx1"/>
                </a:solidFill>
              </a:rPr>
            </a:br>
            <a:r>
              <a:rPr lang="de-DE" sz="900" b="1" dirty="0" smtClean="0">
                <a:solidFill>
                  <a:schemeClr val="tx1"/>
                </a:solidFill>
              </a:rPr>
              <a:t>B003</a:t>
            </a:r>
          </a:p>
        </p:txBody>
      </p:sp>
      <p:cxnSp>
        <p:nvCxnSpPr>
          <p:cNvPr id="47" name="Gewinkelte Verbindung 46"/>
          <p:cNvCxnSpPr>
            <a:stCxn id="42" idx="2"/>
            <a:endCxn id="46" idx="0"/>
          </p:cNvCxnSpPr>
          <p:nvPr/>
        </p:nvCxnSpPr>
        <p:spPr bwMode="auto">
          <a:xfrm rot="16200000" flipH="1">
            <a:off x="5345329" y="4406911"/>
            <a:ext cx="377573" cy="857169"/>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winkelte Verbindung 47"/>
          <p:cNvCxnSpPr>
            <a:stCxn id="42" idx="2"/>
            <a:endCxn id="45" idx="0"/>
          </p:cNvCxnSpPr>
          <p:nvPr/>
        </p:nvCxnSpPr>
        <p:spPr bwMode="auto">
          <a:xfrm rot="5400000">
            <a:off x="4916745" y="4835496"/>
            <a:ext cx="377573" cy="1"/>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winkelte Verbindung 48"/>
          <p:cNvCxnSpPr>
            <a:stCxn id="42" idx="0"/>
            <a:endCxn id="40" idx="0"/>
          </p:cNvCxnSpPr>
          <p:nvPr/>
        </p:nvCxnSpPr>
        <p:spPr bwMode="auto">
          <a:xfrm rot="5400000" flipH="1" flipV="1">
            <a:off x="8085824" y="1303886"/>
            <a:ext cx="1" cy="5960587"/>
          </a:xfrm>
          <a:prstGeom prst="bentConnector3">
            <a:avLst>
              <a:gd name="adj1" fmla="val 22860100000"/>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0" name="Ellipse 23"/>
          <p:cNvSpPr>
            <a:spLocks noChangeArrowheads="1"/>
          </p:cNvSpPr>
          <p:nvPr/>
        </p:nvSpPr>
        <p:spPr bwMode="auto">
          <a:xfrm>
            <a:off x="6710634" y="4155417"/>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51" name="Ellipse 26"/>
          <p:cNvSpPr>
            <a:spLocks noChangeArrowheads="1"/>
          </p:cNvSpPr>
          <p:nvPr/>
        </p:nvSpPr>
        <p:spPr bwMode="auto">
          <a:xfrm>
            <a:off x="6625923" y="3258479"/>
            <a:ext cx="1541736" cy="7112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52" name="Ellipse 23"/>
          <p:cNvSpPr>
            <a:spLocks noChangeArrowheads="1"/>
          </p:cNvSpPr>
          <p:nvPr/>
        </p:nvSpPr>
        <p:spPr bwMode="auto">
          <a:xfrm>
            <a:off x="8849581" y="4155417"/>
            <a:ext cx="1353254"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53" name="Ellipse 23"/>
          <p:cNvSpPr>
            <a:spLocks noChangeArrowheads="1"/>
          </p:cNvSpPr>
          <p:nvPr/>
        </p:nvSpPr>
        <p:spPr bwMode="auto">
          <a:xfrm>
            <a:off x="10351079" y="4155417"/>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54" name="Ellipse 23"/>
          <p:cNvSpPr>
            <a:spLocks noChangeArrowheads="1"/>
          </p:cNvSpPr>
          <p:nvPr/>
        </p:nvSpPr>
        <p:spPr bwMode="auto">
          <a:xfrm>
            <a:off x="4370499" y="4126842"/>
            <a:ext cx="1355372" cy="6223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cxnSp>
        <p:nvCxnSpPr>
          <p:cNvPr id="55" name="Gerade Verbindung 54"/>
          <p:cNvCxnSpPr>
            <a:stCxn id="40" idx="2"/>
            <a:endCxn id="41" idx="0"/>
          </p:cNvCxnSpPr>
          <p:nvPr/>
        </p:nvCxnSpPr>
        <p:spPr bwMode="auto">
          <a:xfrm>
            <a:off x="11066118" y="4646709"/>
            <a:ext cx="0" cy="377573"/>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3"/>
          <p:cNvSpPr>
            <a:spLocks noGrp="1" noChangeArrowheads="1"/>
          </p:cNvSpPr>
          <p:nvPr>
            <p:ph type="title"/>
          </p:nvPr>
        </p:nvSpPr>
        <p:spPr/>
        <p:txBody>
          <a:bodyPr/>
          <a:lstStyle/>
          <a:p>
            <a:r>
              <a:rPr lang="de-DE" dirty="0" smtClean="0"/>
              <a:t>PCS 7 Lehrunterlagen </a:t>
            </a:r>
            <a:br>
              <a:rPr lang="de-DE" dirty="0" smtClean="0"/>
            </a:br>
            <a:r>
              <a:rPr lang="de-DE" b="0" dirty="0" smtClean="0"/>
              <a:t>Modul 1 P01-04 Einzelsteuerfunktionen</a:t>
            </a:r>
            <a:endParaRPr lang="de-DE" b="0" dirty="0"/>
          </a:p>
        </p:txBody>
      </p:sp>
      <p:sp>
        <p:nvSpPr>
          <p:cNvPr id="2" name="Inhaltsplatzhalter 1"/>
          <p:cNvSpPr>
            <a:spLocks noGrp="1"/>
          </p:cNvSpPr>
          <p:nvPr>
            <p:ph idx="1"/>
          </p:nvPr>
        </p:nvSpPr>
        <p:spPr>
          <a:xfrm>
            <a:off x="627063" y="1887538"/>
            <a:ext cx="8208962" cy="4278312"/>
          </a:xfrm>
        </p:spPr>
        <p:txBody>
          <a:bodyPr/>
          <a:lstStyle/>
          <a:p>
            <a:pPr lvl="1">
              <a:spcBef>
                <a:spcPts val="600"/>
              </a:spcBef>
            </a:pPr>
            <a:r>
              <a:rPr lang="de-DE" sz="1600" dirty="0" smtClean="0"/>
              <a:t>Pumpe SCE.A1.T2-P001 zum Ablassen des Reaktorinhaltes</a:t>
            </a:r>
          </a:p>
          <a:p>
            <a:pPr lvl="1">
              <a:spcBef>
                <a:spcPts val="600"/>
              </a:spcBef>
            </a:pPr>
            <a:r>
              <a:rPr lang="de-DE" sz="1600" dirty="0" smtClean="0"/>
              <a:t>Pumpe wird von einem Motor angetrieben</a:t>
            </a:r>
          </a:p>
          <a:p>
            <a:pPr lvl="1">
              <a:spcBef>
                <a:spcPts val="600"/>
              </a:spcBef>
            </a:pPr>
            <a:r>
              <a:rPr lang="de-DE" sz="1600" dirty="0" smtClean="0"/>
              <a:t>Motor hat folgende Signale:</a:t>
            </a:r>
          </a:p>
          <a:p>
            <a:pPr lvl="2">
              <a:spcBef>
                <a:spcPts val="600"/>
              </a:spcBef>
            </a:pPr>
            <a:r>
              <a:rPr lang="de-DE" sz="1600" dirty="0" smtClean="0"/>
              <a:t>Signal zum Ansteuern</a:t>
            </a:r>
          </a:p>
          <a:p>
            <a:pPr lvl="2">
              <a:spcBef>
                <a:spcPts val="600"/>
              </a:spcBef>
            </a:pPr>
            <a:r>
              <a:rPr lang="de-DE" sz="1600" dirty="0" smtClean="0"/>
              <a:t>Signal zur Laufrückmeldung</a:t>
            </a:r>
          </a:p>
          <a:p>
            <a:pPr lvl="1">
              <a:spcBef>
                <a:spcPts val="600"/>
              </a:spcBef>
            </a:pPr>
            <a:r>
              <a:rPr lang="de-DE" sz="1600" dirty="0" smtClean="0"/>
              <a:t>Template aus PCS 7 AP Library</a:t>
            </a:r>
          </a:p>
          <a:p>
            <a:pPr lvl="2">
              <a:spcBef>
                <a:spcPts val="600"/>
              </a:spcBef>
            </a:pPr>
            <a:r>
              <a:rPr lang="de-DE" sz="1600" dirty="0" err="1" smtClean="0"/>
              <a:t>MotorLean</a:t>
            </a:r>
            <a:endParaRPr lang="de-DE" sz="1600" dirty="0"/>
          </a:p>
        </p:txBody>
      </p:sp>
      <p:pic>
        <p:nvPicPr>
          <p:cNvPr id="28677" name="Grafik 8" descr="P01-04_fig_Pumpe.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6481" y="2150806"/>
            <a:ext cx="4929269" cy="238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53" name="Group 57"/>
          <p:cNvGraphicFramePr>
            <a:graphicFrameLocks noGrp="1"/>
          </p:cNvGraphicFramePr>
          <p:nvPr>
            <p:extLst>
              <p:ext uri="{D42A27DB-BD31-4B8C-83A1-F6EECF244321}">
                <p14:modId xmlns:p14="http://schemas.microsoft.com/office/powerpoint/2010/main" val="1379505261"/>
              </p:ext>
            </p:extLst>
          </p:nvPr>
        </p:nvGraphicFramePr>
        <p:xfrm>
          <a:off x="627063" y="4757737"/>
          <a:ext cx="11080540" cy="1408113"/>
        </p:xfrm>
        <a:graphic>
          <a:graphicData uri="http://schemas.openxmlformats.org/drawingml/2006/table">
            <a:tbl>
              <a:tblPr/>
              <a:tblGrid>
                <a:gridCol w="4240646"/>
                <a:gridCol w="1679003"/>
                <a:gridCol w="1791822"/>
                <a:gridCol w="3369069"/>
              </a:tblGrid>
              <a:tr h="371559">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rgbClr val="FFFFFF"/>
                          </a:solidFill>
                          <a:effectLst/>
                          <a:latin typeface="Arial" pitchFamily="34" charset="0"/>
                        </a:rPr>
                        <a:t>Symbol</a:t>
                      </a:r>
                    </a:p>
                  </a:txBody>
                  <a:tcPr marL="121984" marR="121984" marT="45730" marB="45730" horzOverflow="overflow">
                    <a:lnL cap="flat">
                      <a:noFill/>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smtClean="0">
                          <a:ln>
                            <a:noFill/>
                          </a:ln>
                          <a:solidFill>
                            <a:srgbClr val="FFFFFF"/>
                          </a:solidFill>
                          <a:effectLst/>
                          <a:latin typeface="Arial" pitchFamily="34" charset="0"/>
                        </a:rPr>
                        <a:t>Adresse</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smtClean="0">
                          <a:ln>
                            <a:noFill/>
                          </a:ln>
                          <a:solidFill>
                            <a:srgbClr val="FFFFFF"/>
                          </a:solidFill>
                          <a:effectLst/>
                          <a:latin typeface="Arial" pitchFamily="34" charset="0"/>
                        </a:rPr>
                        <a:t>Datentyp</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rgbClr val="FFFFFF"/>
                          </a:solidFill>
                          <a:effectLst/>
                          <a:latin typeface="Arial" pitchFamily="34" charset="0"/>
                        </a:rPr>
                        <a:t>Symbolkommentar</a:t>
                      </a:r>
                    </a:p>
                  </a:txBody>
                  <a:tcPr marL="121984" marR="121984" marT="45730" marB="45730" horzOverflow="overflow">
                    <a:lnL w="12700" cap="flat" cmpd="sng" algn="ctr">
                      <a:solidFill>
                        <a:schemeClr val="bg2"/>
                      </a:solidFill>
                      <a:prstDash val="solid"/>
                      <a:round/>
                      <a:headEnd type="none" w="med" len="med"/>
                      <a:tailEnd type="none" w="med" len="med"/>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pitchFamily="34" charset="0"/>
                        </a:rPr>
                        <a:t>A1.T2.A1T2S003.SO+.O+</a:t>
                      </a:r>
                    </a:p>
                  </a:txBody>
                  <a:tcPr marL="121984" marR="121984"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pitchFamily="34" charset="0"/>
                        </a:rPr>
                        <a:t>E 1.3</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pitchFamily="34"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pitchFamily="34" charset="0"/>
                        </a:rPr>
                        <a:t>Pumpe Ablass Reaktor R001 Rückmeldung ein</a:t>
                      </a:r>
                    </a:p>
                  </a:txBody>
                  <a:tcPr marL="121984" marR="121984"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pitchFamily="34" charset="0"/>
                        </a:rPr>
                        <a:t>A1.T2.A1T2S003.SV.C</a:t>
                      </a:r>
                    </a:p>
                  </a:txBody>
                  <a:tcPr marL="121984" marR="121984"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pitchFamily="34" charset="0"/>
                        </a:rPr>
                        <a:t>A 3.4</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pitchFamily="34"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pitchFamily="34" charset="0"/>
                        </a:rPr>
                        <a:t>Pumpe Ablass Reaktor R001 Stellsignal</a:t>
                      </a:r>
                    </a:p>
                  </a:txBody>
                  <a:tcPr marL="121984" marR="121984"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tr>
            </a:tbl>
          </a:graphicData>
        </a:graphic>
      </p:graphicFrame>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Implementierung einer Pumpe der Laboranlage</a:t>
            </a:r>
          </a:p>
        </p:txBody>
      </p:sp>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2"/>
          <p:cNvSpPr>
            <a:spLocks noGrp="1" noChangeArrowheads="1"/>
          </p:cNvSpPr>
          <p:nvPr>
            <p:ph type="title"/>
          </p:nvPr>
        </p:nvSpPr>
        <p:spPr/>
        <p:txBody>
          <a:bodyPr/>
          <a:lstStyle/>
          <a:p>
            <a:r>
              <a:rPr lang="de-DE" dirty="0" smtClean="0"/>
              <a:t>PCS 7 Lehrunterlagen </a:t>
            </a:r>
            <a:br>
              <a:rPr lang="de-DE" dirty="0" smtClean="0"/>
            </a:br>
            <a:r>
              <a:rPr lang="de-DE" b="0" dirty="0" smtClean="0"/>
              <a:t>Modul 1 P01-05 Anlagensicherung</a:t>
            </a:r>
            <a:endParaRPr lang="de-DE" b="0" dirty="0"/>
          </a:p>
        </p:txBody>
      </p:sp>
      <p:sp>
        <p:nvSpPr>
          <p:cNvPr id="2" name="Inhaltsplatzhalter 1"/>
          <p:cNvSpPr>
            <a:spLocks noGrp="1"/>
          </p:cNvSpPr>
          <p:nvPr>
            <p:ph idx="1"/>
          </p:nvPr>
        </p:nvSpPr>
        <p:spPr>
          <a:xfrm>
            <a:off x="627062" y="1887538"/>
            <a:ext cx="11088687" cy="4278312"/>
          </a:xfrm>
        </p:spPr>
        <p:txBody>
          <a:bodyPr/>
          <a:lstStyle/>
          <a:p>
            <a:pPr lvl="1">
              <a:spcBef>
                <a:spcPts val="600"/>
              </a:spcBef>
            </a:pPr>
            <a:r>
              <a:rPr lang="de-DE" sz="1600" dirty="0" smtClean="0"/>
              <a:t>Pumpe darf nur eingeschaltet werden, wenn der Hauptschalter der Anlage eingeschaltet und der NOTAUS-Schalter entriegelt ist</a:t>
            </a:r>
          </a:p>
          <a:p>
            <a:pPr lvl="1">
              <a:spcBef>
                <a:spcPts val="600"/>
              </a:spcBef>
            </a:pPr>
            <a:r>
              <a:rPr lang="de-DE" sz="1600" dirty="0" smtClean="0"/>
              <a:t>Pumpe darf keine Luft ansaugen, d.h. im Reaktor müssen mindesten 50 ml sein</a:t>
            </a:r>
          </a:p>
          <a:p>
            <a:pPr lvl="1">
              <a:spcBef>
                <a:spcPts val="600"/>
              </a:spcBef>
            </a:pPr>
            <a:r>
              <a:rPr lang="de-DE" sz="1600" dirty="0" smtClean="0"/>
              <a:t>Pumpe darf nicht gegen geschlossene Ventile arbeiten, d.h. 1 Ventil muss geöffnet sein</a:t>
            </a:r>
          </a:p>
          <a:p>
            <a:pPr>
              <a:spcBef>
                <a:spcPts val="600"/>
              </a:spcBef>
            </a:pPr>
            <a:endParaRPr lang="de-DE" sz="1600" dirty="0"/>
          </a:p>
        </p:txBody>
      </p:sp>
      <p:graphicFrame>
        <p:nvGraphicFramePr>
          <p:cNvPr id="32877" name="Group 109"/>
          <p:cNvGraphicFramePr>
            <a:graphicFrameLocks noGrp="1"/>
          </p:cNvGraphicFramePr>
          <p:nvPr>
            <p:extLst>
              <p:ext uri="{D42A27DB-BD31-4B8C-83A1-F6EECF244321}">
                <p14:modId xmlns:p14="http://schemas.microsoft.com/office/powerpoint/2010/main" val="3766536005"/>
              </p:ext>
            </p:extLst>
          </p:nvPr>
        </p:nvGraphicFramePr>
        <p:xfrm>
          <a:off x="627063" y="3803770"/>
          <a:ext cx="11080540" cy="2362080"/>
        </p:xfrm>
        <a:graphic>
          <a:graphicData uri="http://schemas.openxmlformats.org/drawingml/2006/table">
            <a:tbl>
              <a:tblPr/>
              <a:tblGrid>
                <a:gridCol w="4230273"/>
                <a:gridCol w="1531081"/>
                <a:gridCol w="1645472"/>
                <a:gridCol w="3673714"/>
              </a:tblGrid>
              <a:tr h="32226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rgbClr val="FFFFFF"/>
                          </a:solidFill>
                          <a:effectLst/>
                          <a:latin typeface="Arial" charset="0"/>
                          <a:cs typeface="Arial" charset="0"/>
                        </a:rPr>
                        <a:t>Symbol</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rgbClr val="FFFFFF"/>
                          </a:solidFill>
                          <a:effectLst/>
                          <a:latin typeface="Arial" charset="0"/>
                          <a:cs typeface="Arial" charset="0"/>
                        </a:rPr>
                        <a:t>Adresse</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rgbClr val="FFFFFF"/>
                          </a:solidFill>
                          <a:effectLst/>
                          <a:latin typeface="Arial" charset="0"/>
                          <a:cs typeface="Arial" charset="0"/>
                        </a:rPr>
                        <a:t>Datentyp</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rgbClr val="FFFFFF"/>
                          </a:solidFill>
                          <a:effectLst/>
                          <a:latin typeface="Arial" charset="0"/>
                          <a:cs typeface="Arial" charset="0"/>
                        </a:rPr>
                        <a:t>Symbolkommentar</a:t>
                      </a: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r>
              <a:tr h="3190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A1.A1H001.HS+-.START</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E 0.0</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Times New Roman" pitchFamily="18" charset="0"/>
                        </a:rPr>
                        <a:t>Mehrzweckanlage einschalten</a:t>
                      </a:r>
                      <a:endParaRPr kumimoji="0" lang="de-DE" sz="1400" b="0" i="0" u="none" strike="noStrike" cap="none" normalizeH="0" baseline="0" smtClean="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2226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A1.A1H002.HS+-.OFF</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E 0.1</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lang="de-DE" sz="1400" dirty="0" smtClean="0"/>
                        <a:t>NOTAUS </a:t>
                      </a:r>
                      <a:r>
                        <a:rPr kumimoji="0" lang="de-DE" sz="1400" b="0" i="0" u="none" strike="noStrike" cap="none" normalizeH="0" baseline="0" dirty="0" smtClean="0">
                          <a:ln>
                            <a:noFill/>
                          </a:ln>
                          <a:solidFill>
                            <a:srgbClr val="000000"/>
                          </a:solidFill>
                          <a:effectLst/>
                          <a:latin typeface="Arial" charset="0"/>
                          <a:cs typeface="Times New Roman" pitchFamily="18" charset="0"/>
                        </a:rPr>
                        <a:t>aktivieren</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r>
              <a:tr h="3190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A1.T2.A1T2L001.LISA+.M</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EW 72</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WORD</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Times New Roman" pitchFamily="18" charset="0"/>
                        </a:rPr>
                        <a:t>Füllstandistwert Reaktor R001</a:t>
                      </a:r>
                      <a:endParaRPr kumimoji="0" lang="de-DE" sz="1400" b="0" i="0" u="none" strike="noStrike" cap="none" normalizeH="0" baseline="0" smtClean="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2226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A1.T2.A1T2X007.GO+-.O+</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E 66.3</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Times New Roman" pitchFamily="18" charset="0"/>
                        </a:rPr>
                        <a:t>Auf/Zu-Ventil … Rückmeldung</a:t>
                      </a:r>
                      <a:endParaRPr kumimoji="0" lang="de-DE" sz="1400" b="0" i="0" u="none" strike="noStrike" cap="none" normalizeH="0" baseline="0" smtClean="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r>
              <a:tr h="32067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A1.T3.A1T3X001.GO+-.O+</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E 67.4</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Times New Roman" pitchFamily="18" charset="0"/>
                        </a:rPr>
                        <a:t>Auf/Zu-Ventil … Rückmeldung</a:t>
                      </a:r>
                      <a:endParaRPr kumimoji="0" lang="de-DE" sz="1400" b="0" i="0" u="none" strike="noStrike" cap="none" normalizeH="0" baseline="0" smtClean="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2067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A1.T4.A1T4X003.GO+-.O+</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E 68.2</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Times New Roman" pitchFamily="18" charset="0"/>
                        </a:rPr>
                        <a:t>Auf/Zu-Ventil … Rückmeldung</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r>
            </a:tbl>
          </a:graphicData>
        </a:graphic>
      </p:graphicFrame>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Entwurf der Verriegelung für die Pumpe der Laboranlage</a:t>
            </a:r>
          </a:p>
        </p:txBody>
      </p:sp>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ChangeArrowheads="1"/>
          </p:cNvSpPr>
          <p:nvPr/>
        </p:nvSpPr>
        <p:spPr bwMode="auto">
          <a:xfrm>
            <a:off x="470632" y="1658939"/>
            <a:ext cx="11287709" cy="4433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a:endParaRPr lang="de-DE">
              <a:solidFill>
                <a:schemeClr val="dk1"/>
              </a:solidFill>
            </a:endParaRPr>
          </a:p>
        </p:txBody>
      </p:sp>
      <p:sp>
        <p:nvSpPr>
          <p:cNvPr id="36868" name="Rectangle 10"/>
          <p:cNvSpPr>
            <a:spLocks noGrp="1" noChangeArrowheads="1"/>
          </p:cNvSpPr>
          <p:nvPr>
            <p:ph type="title"/>
          </p:nvPr>
        </p:nvSpPr>
        <p:spPr/>
        <p:txBody>
          <a:bodyPr/>
          <a:lstStyle/>
          <a:p>
            <a:r>
              <a:rPr lang="de-DE" dirty="0" smtClean="0"/>
              <a:t>PCS 7 Lehrunterlagen </a:t>
            </a:r>
            <a:br>
              <a:rPr lang="de-DE" dirty="0" smtClean="0"/>
            </a:br>
            <a:r>
              <a:rPr lang="de-DE" b="0" dirty="0" smtClean="0"/>
              <a:t>Modul 1 P01-06 Regelung, weitere Steuerfunktionen</a:t>
            </a:r>
            <a:endParaRPr lang="de-DE" b="0" dirty="0"/>
          </a:p>
        </p:txBody>
      </p:sp>
      <p:sp>
        <p:nvSpPr>
          <p:cNvPr id="4" name="Inhaltsplatzhalter 3"/>
          <p:cNvSpPr>
            <a:spLocks noGrp="1"/>
          </p:cNvSpPr>
          <p:nvPr>
            <p:ph idx="1"/>
          </p:nvPr>
        </p:nvSpPr>
        <p:spPr>
          <a:xfrm>
            <a:off x="627063" y="1887538"/>
            <a:ext cx="8208962" cy="4278312"/>
          </a:xfrm>
        </p:spPr>
        <p:txBody>
          <a:bodyPr/>
          <a:lstStyle/>
          <a:p>
            <a:pPr lvl="1">
              <a:spcBef>
                <a:spcPts val="600"/>
              </a:spcBef>
            </a:pPr>
            <a:r>
              <a:rPr lang="de-DE" sz="1600" dirty="0" smtClean="0"/>
              <a:t>Regelkreis</a:t>
            </a:r>
          </a:p>
          <a:p>
            <a:pPr lvl="2">
              <a:spcBef>
                <a:spcPts val="600"/>
              </a:spcBef>
            </a:pPr>
            <a:r>
              <a:rPr lang="de-DE" sz="1600" dirty="0" smtClean="0"/>
              <a:t>Prozess-/Regelgröße ist A1.T2.A1T2T001.TIC.M</a:t>
            </a:r>
          </a:p>
          <a:p>
            <a:pPr lvl="2">
              <a:spcBef>
                <a:spcPts val="600"/>
              </a:spcBef>
            </a:pPr>
            <a:r>
              <a:rPr lang="de-DE" sz="1600" dirty="0" smtClean="0"/>
              <a:t>Stellwert ist A1.T2.A1T2T001.TV.S</a:t>
            </a:r>
          </a:p>
          <a:p>
            <a:pPr lvl="2">
              <a:spcBef>
                <a:spcPts val="600"/>
              </a:spcBef>
            </a:pPr>
            <a:r>
              <a:rPr lang="de-DE" sz="1600" dirty="0" smtClean="0"/>
              <a:t>Sollwert wird </a:t>
            </a:r>
          </a:p>
          <a:p>
            <a:pPr lvl="3">
              <a:spcBef>
                <a:spcPts val="600"/>
              </a:spcBef>
            </a:pPr>
            <a:r>
              <a:rPr lang="de-DE" sz="1600" dirty="0" smtClean="0"/>
              <a:t>Vom Rezept bestimmt</a:t>
            </a:r>
          </a:p>
          <a:p>
            <a:pPr lvl="3">
              <a:spcBef>
                <a:spcPts val="600"/>
              </a:spcBef>
            </a:pPr>
            <a:r>
              <a:rPr lang="de-DE" sz="1600" dirty="0" smtClean="0"/>
              <a:t>Von Hand bestimmt</a:t>
            </a:r>
          </a:p>
          <a:p>
            <a:pPr lvl="3">
              <a:spcBef>
                <a:spcPts val="600"/>
              </a:spcBef>
            </a:pPr>
            <a:r>
              <a:rPr lang="de-DE" sz="1600" dirty="0" smtClean="0"/>
              <a:t>Verriegelt</a:t>
            </a:r>
          </a:p>
          <a:p>
            <a:pPr lvl="1">
              <a:spcBef>
                <a:spcPts val="600"/>
              </a:spcBef>
            </a:pPr>
            <a:r>
              <a:rPr lang="de-DE" sz="1600" dirty="0" smtClean="0"/>
              <a:t>Verriegelungsbedingungen</a:t>
            </a:r>
          </a:p>
          <a:p>
            <a:pPr lvl="2">
              <a:spcBef>
                <a:spcPts val="600"/>
              </a:spcBef>
            </a:pPr>
            <a:r>
              <a:rPr lang="de-DE" sz="1600" dirty="0" smtClean="0"/>
              <a:t>Mindestfüllstand im Reaktor muss 200 ml betragen</a:t>
            </a:r>
          </a:p>
          <a:p>
            <a:pPr lvl="2">
              <a:spcBef>
                <a:spcPts val="600"/>
              </a:spcBef>
            </a:pPr>
            <a:r>
              <a:rPr lang="de-DE" sz="1600" dirty="0" smtClean="0"/>
              <a:t>Temperatur darf maximal 60°C betragen</a:t>
            </a:r>
          </a:p>
          <a:p>
            <a:pPr>
              <a:spcBef>
                <a:spcPts val="600"/>
              </a:spcBef>
            </a:pPr>
            <a:endParaRPr lang="de-DE" sz="1600" dirty="0"/>
          </a:p>
        </p:txBody>
      </p:sp>
      <p:pic>
        <p:nvPicPr>
          <p:cNvPr id="36869" name="Grafik 8" descr="P01-06_fig_Temperatur.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0710" y="2260597"/>
            <a:ext cx="6099175" cy="318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de-DE" b="1" dirty="0">
                <a:solidFill>
                  <a:srgbClr val="FFFFFF"/>
                </a:solidFill>
              </a:rPr>
              <a:t>Temperaturregelung der Laboranlage</a:t>
            </a:r>
          </a:p>
        </p:txBody>
      </p:sp>
    </p:spTree>
    <p:custDataLst>
      <p:tags r:id="rId2"/>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SKIP_FIRST_INTERSECTSLIDE" val="False"/>
  <p:tag name="CDT_COL_NAV_BG" val="11181716"/>
  <p:tag name="CDT_COL_NAV_BGL1" val="11181716"/>
  <p:tag name="CDT_COL_NAV_BGL1_ACT" val="11181716"/>
  <p:tag name="CDT_COL_NAV_BGL2" val="11181716"/>
  <p:tag name="CDT_COL_NAV_BGL2_ACT" val="11181716"/>
  <p:tag name="CDT_COL_NAV_BGL3" val="11181716"/>
  <p:tag name="CDT_COL_NAV_BGL3_ACT" val="11181716"/>
  <p:tag name="CDT_COL_NAV_FGL1" val="14341072"/>
  <p:tag name="CDT_COL_NAV_FGL1_ACT" val="10040064"/>
  <p:tag name="CDT_COL_NAV_FGL2" val="14341072"/>
  <p:tag name="CDT_COL_NAV_FGL2_ACT" val="10040064"/>
  <p:tag name="CDT_COL_NAV_FGL3" val="14341072"/>
  <p:tag name="CDT_COL_NAV_FGL3_ACT" val="10040064"/>
  <p:tag name="CDT_COL_TITLE_BG" val="16777215"/>
  <p:tag name="CDT_COL_AG_BGL1" val="11181716"/>
  <p:tag name="CDT_COL_AG_FGL1" val="14341072"/>
  <p:tag name="CDT_COL_AG_BGL1_ACT" val="11181716"/>
  <p:tag name="CDT_COL_AG_FGL1_ACT" val="10040064"/>
  <p:tag name="CDT_COL_AG_RES" val="-1"/>
  <p:tag name="CDT_CUSTOMER" val="Siemens_I_2013_16x9"/>
  <p:tag name="CDT_VERSION" val="4.2.0.0"/>
  <p:tag name="CDT_TEMPLATEVERSION" val="2.1.0"/>
  <p:tag name="CDT_P4PP_HISTORY" val="Created using Productivity4PP V3.1.6.0&#10;&#10;Converted from Siemens Industry Template V2.0.0 to Siemens Industry 16:9 Template V2.0.0 using P4PP V3.1.6.2&#10;&#10;Converted from Siemens Industry (16:9) Template V2.0.0 to Siemens Industry 2013 (16:9) Template V2.1.0 using P4PP V4.2.0.0"/>
  <p:tag name="THINKCELLUNDODONOTDELETE" val="0"/>
  <p:tag name="CDT_PRELIMINARY" val="False"/>
  <p:tag name="CDT_CONFIDENTIALITY" val="0"/>
  <p:tag name="CDT_LANGUAGE" val="1031"/>
  <p:tag name="CDT_FONTSET" val="Arial"/>
  <p:tag name="CDT_PATH" val="False"/>
  <p:tag name="CDT_FILENAME" val="False"/>
  <p:tag name="CDT_SLIDENUMBER" val="True"/>
  <p:tag name="CDT_ACTUALDATE" val="False"/>
  <p:tag name="CDT_AUTHOR" val="True"/>
  <p:tag name="CDT_AUTHORTEXT" val="Version 09/2015"/>
  <p:tag name="CDT_CATEGORY" val="siemens.com/sce"/>
  <p:tag name="CDT_CATEGORY2" val="%"/>
  <p:tag name="CDT_TITLE" val="Hochschul-Lehrunterlagen für SIMATIC PCS 7 "/>
  <p:tag name="CDT_NAVTEXT" val="True"/>
  <p:tag name="CDT_INTERSECTSLIDES" val="False"/>
  <p:tag name="CDT_TYPE_OF_INDEXSLIDE" val="3"/>
  <p:tag name="CDT_AGENDALEVELS" val="1"/>
  <p:tag name="CDT_NAVBARLEVELS" val="2"/>
  <p:tag name="CDT_NAVBAR_FONTSIZE" val="0"/>
  <p:tag name="CDT_KEYVISUAL_NAME" val="X:\unknown picture.jpg"/>
  <p:tag name="CDT_CONTACT_NAME" val=""/>
  <p:tag name="CDT_CONTACT_ORG" val=""/>
  <p:tag name="CDT_CONTACT_ADDRESS1" val=""/>
  <p:tag name="CDT_CONTACT_ADDRESS2" val=""/>
  <p:tag name="CDT_CONTACT_FON" val=""/>
  <p:tag name="CDT_CONTACT_MAIL" val=""/>
  <p:tag name="CDT_CONTACT_FUNCTION" val=""/>
  <p:tag name="CDT_CONTACT_FAX" val=""/>
  <p:tag name="CDT_CONTACT_MOBILE" val=""/>
  <p:tag name="CDT_CONTACT_NAME_ENABLED" val="True"/>
  <p:tag name="CDT_CONTACT_ORG_ENABLED" val="True"/>
  <p:tag name="CDT_CONTACT_ADDRESS1_ENABLED" val="True"/>
  <p:tag name="CDT_CONTACT_ADDRESS2_ENABLED" val="True"/>
  <p:tag name="CDT_CONTACT_FON_ENABLED" val="True"/>
  <p:tag name="CDT_CONTACT_MAIL_ENABLED" val="True"/>
  <p:tag name="CDT_CONTACT_FUNCTION_ENABLED" val="True"/>
  <p:tag name="CDT_CONTACT_FAX_ENABLED" val="True"/>
  <p:tag name="CDT_CONTACT_MOBILE_ENABLED" val="True"/>
  <p:tag name="CDT_ACTIVE_CP" val="1"/>
  <p:tag name="CDT_CUST_COL1" val="11180935"/>
  <p:tag name="CDT_CUST_COL2" val="16777215"/>
  <p:tag name="CDT_CUST_COL3" val="4601635"/>
  <p:tag name="CDT_CUST_COL4" val="16777215"/>
  <p:tag name="CDT_CUST_COL5" val="13490135"/>
  <p:tag name="CDT_CUST_COL6" val="0"/>
  <p:tag name="CDT_CUST_COL7" val="0"/>
  <p:tag name="CDT_CUST_COL8" val="11180935"/>
  <p:tag name="CDT_CUST_COL9" val="0"/>
  <p:tag name="CDT_CUST_COL10" val="153"/>
  <p:tag name="CDT_NAVI_ACTUAL" val="True"/>
  <p:tag name="CDT_CUSTOMER_NAME" val="Siemens AG, Industry Sector"/>
  <p:tag name="CDT_LAST_TITLE" val="Hochschul-Lehrunterlagen für SIMATIC PCS 7 "/>
  <p:tag name="CDT_CREATORVERSION" val="4.2.0.1"/>
</p:tagLst>
</file>

<file path=ppt/tags/tag1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5"/>
  <p:tag name="CDT_TARGETSHAPE_NEW" val="9"/>
  <p:tag name="CDT_PROT" val="3"/>
  <p:tag name="CDT_PROT_TOP" val="519,5"/>
  <p:tag name="CDT_PROT_LEFT" val="298,2492"/>
  <p:tag name="CDT_PROT_WIDTH" val="662,2507"/>
  <p:tag name="CDT_PROT_HEIGHT" val="20,5"/>
  <p:tag name="CDT_FILLUNVISIBLE" val="True"/>
  <p:tag name="CDT_LINEUNVISIBLE" val="True"/>
</p:tagLst>
</file>

<file path=ppt/tags/tag10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01.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10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10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10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10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0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0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0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0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 name="CDT_FILLUNVISIBLE" val="True"/>
  <p:tag name="CDT_LINEUNVISIBLE" val="True"/>
</p:tagLst>
</file>

<file path=ppt/tags/tag11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1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1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1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1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11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11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1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1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11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5: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 name="CDT_MASTERSHAPE2" val="3:0-0-326,7-960,5"/>
  <p:tag name="CDT_LINEUNVISIBLE" val="True"/>
</p:tagLst>
</file>

<file path=ppt/tags/tag12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12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2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23.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12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12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2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27.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12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378,2697"/>
  <p:tag name="CDT_PROT_WIDTH" val="317,4803"/>
  <p:tag name="CDT_PROT_HEIGHT" val="181,5"/>
</p:tagLst>
</file>

<file path=ppt/tags/tag129.xml><?xml version="1.0" encoding="utf-8"?>
<p:tagLst xmlns:a="http://schemas.openxmlformats.org/drawingml/2006/main" xmlns:r="http://schemas.openxmlformats.org/officeDocument/2006/relationships" xmlns:p="http://schemas.openxmlformats.org/presentationml/2006/main">
  <p:tag name="CDT_PROT" val="2"/>
  <p:tag name="CDT_PROT_TOP" val="303,9999"/>
  <p:tag name="CDT_PROT_LEFT" val="49,37504"/>
  <p:tag name="CDT_PROT_WIDTH" val="317,4803"/>
  <p:tag name="CDT_PROT_HEIGHT" val="181,5"/>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6: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 name="CDT_MASTERSHAPE2" val="18:0-0-406,08-960,5"/>
  <p:tag name="CDT_LINEUNVISIBLE" val="True"/>
</p:tagLst>
</file>

<file path=ppt/tags/tag13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1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32.xml><?xml version="1.0" encoding="utf-8"?>
<p:tagLst xmlns:a="http://schemas.openxmlformats.org/drawingml/2006/main" xmlns:r="http://schemas.openxmlformats.org/officeDocument/2006/relationships" xmlns:p="http://schemas.openxmlformats.org/presentationml/2006/main">
  <p:tag name="CDT_TITLE2" val=""/>
  <p:tag name="CDT_TITLE3" val=""/>
  <p:tag name="CDT_DESIGNS_NAME" val="Siemens 2013 – 16:9"/>
  <p:tag name="CDT_MASTERS_NAME" val="Title (big bar up)"/>
  <p:tag name="CDT_LAYOUT_TYPE" val="1"/>
  <p:tag name="CDT_OLDSLIDEHIDDEN" val="False"/>
  <p:tag name="CDT_OLDSLIDEINDEX" val="1"/>
  <p:tag name="CDT_INTERSECT_SLIDE" val="False"/>
  <p:tag name="CDT_NAVBARONTHISSLIDE" val="True"/>
</p:tagLst>
</file>

<file path=ppt/tags/tag13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Two rows"/>
  <p:tag name="CDT_LAYOUT_TYPE" val="32"/>
  <p:tag name="CDT_OLDSLIDEHIDDEN" val="False"/>
  <p:tag name="CDT_OLDSLIDEINDEX" val="2"/>
  <p:tag name="CDT_INTERSECT_SLIDE" val="False"/>
  <p:tag name="CDT_NAVBARONTHISSLIDE" val="True"/>
</p:tagLst>
</file>

<file path=ppt/tags/tag13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
  <p:tag name="CDT_INTERSECT_SLIDE" val="False"/>
  <p:tag name="CDT_NAVBARONTHISSLIDE" val="Tru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
  <p:tag name="CDT_INTERSECT_SLIDE" val="False"/>
  <p:tag name="CDT_NAVBARONTHISSLIDE" val="True"/>
</p:tagLst>
</file>

<file path=ppt/tags/tag13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5"/>
  <p:tag name="CDT_INTERSECT_SLIDE" val="False"/>
  <p:tag name="CDT_NAVBARONTHISSLIDE" val="True"/>
</p:tagLst>
</file>

<file path=ppt/tags/tag13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6"/>
  <p:tag name="CDT_INTERSECT_SLIDE" val="False"/>
  <p:tag name="CDT_NAVBARONTHISSLIDE" val="True"/>
</p:tagLst>
</file>

<file path=ppt/tags/tag13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7"/>
  <p:tag name="CDT_INTERSECT_SLIDE" val="False"/>
  <p:tag name="CDT_NAVBARONTHISSLIDE" val="True"/>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6: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 name="CDT_MASTERSHAPE2" val="4:0-0-540-960,5"/>
  <p:tag name="CDT_LINEUNVISIBLE" val="True"/>
</p:tagLst>
</file>

<file path=ppt/tags/tag14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8"/>
  <p:tag name="CDT_INTERSECT_SLIDE" val="False"/>
  <p:tag name="CDT_NAVBARONTHISSLIDE" val="True"/>
</p:tagLst>
</file>

<file path=ppt/tags/tag14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9"/>
  <p:tag name="CDT_INTERSECT_SLIDE" val="False"/>
  <p:tag name="CDT_NAVBARONTHISSLIDE" val="True"/>
</p:tagLst>
</file>

<file path=ppt/tags/tag14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0"/>
  <p:tag name="CDT_INTERSECT_SLIDE" val="False"/>
  <p:tag name="CDT_NAVBARONTHISSLIDE" val="True"/>
</p:tagLst>
</file>

<file path=ppt/tags/tag14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1"/>
  <p:tag name="CDT_INTERSECT_SLIDE" val="False"/>
  <p:tag name="CDT_NAVBARONTHISSLIDE" val="True"/>
</p:tagLst>
</file>

<file path=ppt/tags/tag14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2"/>
  <p:tag name="CDT_INTERSECT_SLIDE" val="False"/>
  <p:tag name="CDT_NAVBARONTHISSLIDE" val="True"/>
</p:tagLst>
</file>

<file path=ppt/tags/tag14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3"/>
  <p:tag name="CDT_INTERSECT_SLIDE" val="False"/>
  <p:tag name="CDT_NAVBARONTHISSLIDE" val="True"/>
</p:tagLst>
</file>

<file path=ppt/tags/tag14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4"/>
  <p:tag name="CDT_INTERSECT_SLIDE" val="False"/>
  <p:tag name="CDT_NAVBARONTHISSLIDE" val="True"/>
</p:tagLst>
</file>

<file path=ppt/tags/tag14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5"/>
  <p:tag name="CDT_INTERSECT_SLIDE" val="False"/>
  <p:tag name="CDT_NAVBARONTHISSLIDE" val="True"/>
</p:tagLst>
</file>

<file path=ppt/tags/tag14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6"/>
  <p:tag name="CDT_INTERSECT_SLIDE" val="False"/>
  <p:tag name="CDT_NAVBARONTHISSLIDE" val="True"/>
</p:tagLst>
</file>

<file path=ppt/tags/tag14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7"/>
  <p:tag name="CDT_INTERSECT_SLIDE" val="False"/>
  <p:tag name="CDT_NAVBARONTHISSLIDE" val="True"/>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6: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 name="CDT_MASTERSHAPE2" val="4:0-0-540-960,5"/>
  <p:tag name="CDT_LINEUNVISIBLE" val="True"/>
</p:tagLst>
</file>

<file path=ppt/tags/tag15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18"/>
  <p:tag name="CDT_INTERSECT_SLIDE" val="False"/>
  <p:tag name="CDT_NAVBARONTHISSLIDE" val="True"/>
</p:tagLst>
</file>

<file path=ppt/tags/tag15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9"/>
  <p:tag name="CDT_INTERSECT_SLIDE" val="False"/>
  <p:tag name="CDT_NAVBARONTHISSLIDE" val="True"/>
</p:tagLst>
</file>

<file path=ppt/tags/tag15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0"/>
  <p:tag name="CDT_INTERSECT_SLIDE" val="False"/>
  <p:tag name="CDT_NAVBARONTHISSLIDE" val="True"/>
</p:tagLst>
</file>

<file path=ppt/tags/tag15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1"/>
  <p:tag name="CDT_INTERSECT_SLIDE" val="False"/>
  <p:tag name="CDT_NAVBARONTHISSLIDE" val="Tru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2"/>
  <p:tag name="CDT_INTERSECT_SLIDE" val="False"/>
  <p:tag name="CDT_NAVBARONTHISSLIDE" val="Tru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3"/>
  <p:tag name="CDT_INTERSECT_SLIDE" val="False"/>
  <p:tag name="CDT_NAVBARONTHISSLIDE" val="True"/>
</p:tagLst>
</file>

<file path=ppt/tags/tag15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4"/>
  <p:tag name="CDT_INTERSECT_SLIDE" val="False"/>
  <p:tag name="CDT_NAVBARONTHISSLIDE" val="Tru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 name="CDT_LINEUNVISIBLE" val="True"/>
</p:tagLst>
</file>

<file path=ppt/tags/tag16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5"/>
  <p:tag name="CDT_NAVBARONTHISSLIDE" val="True"/>
  <p:tag name="CDT_DESIGNS_NAME" val="Siemens 2013 – 16:9"/>
  <p:tag name="CDT_MASTERS_NAME" val="One object (large)"/>
  <p:tag name="CDT_LAYOUT_TYPE" val="16"/>
  <p:tag name="CDT_INTERSECT_SLIDE" val="False"/>
</p:tagLst>
</file>

<file path=ppt/tags/tag16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5"/>
  <p:tag name="CDT_INTERSECT_SLIDE" val="False"/>
  <p:tag name="CDT_NAVBARONTHISSLIDE" val="Tru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6"/>
  <p:tag name="CDT_INTERSECT_SLIDE" val="False"/>
  <p:tag name="CDT_NAVBARONTHISSLIDE" val="Tru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7"/>
  <p:tag name="CDT_INTERSECT_SLIDE" val="False"/>
  <p:tag name="CDT_NAVBARONTHISSLIDE" val="True"/>
</p:tagLst>
</file>

<file path=ppt/tags/tag16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8"/>
  <p:tag name="CDT_INTERSECT_SLIDE" val="False"/>
  <p:tag name="CDT_NAVBARONTHISSLIDE" val="Tru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29"/>
  <p:tag name="CDT_INTERSECT_SLIDE" val="False"/>
  <p:tag name="CDT_NAVBARONTHISSLIDE" val="True"/>
</p:tagLst>
</file>

<file path=ppt/tags/tag16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30"/>
  <p:tag name="CDT_INTERSECT_SLIDE" val="False"/>
  <p:tag name="CDT_NAVBARONTHISSLIDE" val="True"/>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 name="CDT_LINEUNVISIBLE" val="True"/>
</p:tagLst>
</file>

<file path=ppt/tags/tag17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Image + Index/Contact"/>
  <p:tag name="CDT_LAYOUT_TYPE" val="32"/>
  <p:tag name="CDT_OLDSLIDEHIDDEN" val="False"/>
  <p:tag name="CDT_OLDSLIDEINDEX" val="31"/>
  <p:tag name="CDT_INTERSECT_SLIDE" val="False"/>
  <p:tag name="CDT_NAVBARONTHISSLIDE" val="True"/>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5:111,25-366,85-374,25-593,65"/>
  <p:tag name="CDT_MASTERSHAPE2" val="13:111,25-366,8501-374,25-593,6499"/>
  <p:tag name="CDT_MASTERSHAPE3" val="2:0-0-99,87504-960,5"/>
  <p:tag name="CDT_MASTERSHAPE4" val="9:111,25-0-374,25-355,51"/>
  <p:tag name="CDT_LINEUNVISIBLE" val="True"/>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13:111,25-49,37504-374,25-306,1349"/>
  <p:tag name="CDT_MASTERSHAPE3" val="5:111,25-366,85-374,25-593,65"/>
  <p:tag name="CDT_LINEUNVISIBLE"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LINEUNVISIBLE" val="True"/>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646,3749"/>
  <p:tag name="CDT_LINEUNVISIBLE" val="True"/>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532,9134"/>
  <p:tag name="CDT_LINEUNVISIBLE" val="True"/>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430,875"/>
  <p:tag name="CDT_MASTERSHAPE3" val="4:111,25-491,625-374,25-430,875"/>
  <p:tag name="CDT_LINEUNVISIBLE" val="True"/>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646,3749"/>
  <p:tag name="CDT_MASTERSHAPE3" val="13:304-49,37504-181,5-646,3749"/>
  <p:tag name="CDT_LINEUNVISIBLE" val="True"/>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 name="CDT_LINEUNVISIBLE" val="True"/>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 name="CDT_LINEUNVISIBLE" val="True"/>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5:111,25-820,4528-374,25-102,0472"/>
  <p:tag name="CDT_LINEUNVISIBLE" val="True"/>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646,3749"/>
  <p:tag name="CDT_MASTERSHAPE3" val="5:111,25-820,4528-374,25-102,0472"/>
  <p:tag name="CDT_LINEUNVISIBLE" val="True"/>
</p:tagLst>
</file>

<file path=ppt/tags/tag2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532,9134"/>
  <p:tag name="CDT_MASTERSHAPE3" val="6:111,25-820,4528-374,25-102,0472"/>
  <p:tag name="CDT_LINEUNVISIBLE" val="True"/>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0"/>
  <p:tag name="CDT_PROT_WIDTH" val="960,5"/>
  <p:tag name="CDT_PROT_HEIGHT" val="99,87504"/>
  <p:tag name="CDT_DELETE_ONEVENT_NEWPRES" val="False"/>
  <p:tag name="CDT_FILLUNVISIBLE" val="False"/>
  <p:tag name="CDT_LINEUNVISIBLE" val="True"/>
</p:tagLst>
</file>

<file path=ppt/tags/tag3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 name="CDT_LINEUNVISIBLE" val="True"/>
</p:tagLst>
</file>

<file path=ppt/tags/tag3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 name="CDT_LINEUNVISIBLE" val="True"/>
</p:tagLst>
</file>

<file path=ppt/tags/tag3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 name="CDT_LINEUNVISIBLE" val="True"/>
</p:tagLst>
</file>

<file path=ppt/tags/tag3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317,4803"/>
  <p:tag name="CDT_MASTERSHAPE3" val="13:111,2501-378,2697-181,5-317,4803"/>
  <p:tag name="CDT_MASTERSHAPE4" val="12:303,9999-49,37504-181,5-317,4803"/>
  <p:tag name="CDT_MASTERSHAPE5" val="15:304-378,2697-181,5-317,4803"/>
  <p:tag name="CDT_MASTERSHAPE6" val="10:111,25-820,4528-374,25-102,0472"/>
  <p:tag name="CDT_LINEUNVISIBLE" val="True"/>
</p:tagLst>
</file>

<file path=ppt/tags/tag3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7:0-0-0-0"/>
  <p:tag name="CDT_MASTERSHAPE11" val="9:0-0-0-0"/>
  <p:tag name="CDT_MASTERSHAPE12" val="11:0-0-0-0"/>
  <p:tag name="CDT_MASTERSHAPE13" val="12:0-0-0-0"/>
  <p:tag name="CDT_MASTERSHAPE14" val="13:0-0-0-0"/>
  <p:tag name="CDT_MASTERSHAPE15" val="14: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326,7"/>
  <p:tag name="CDT_FILLUNVISIBLE" val="False"/>
  <p:tag name="CDT_LINEUNVISIBLE" val="True"/>
</p:tagLst>
</file>

<file path=ppt/tags/tag36.xml><?xml version="1.0" encoding="utf-8"?>
<p:tagLst xmlns:a="http://schemas.openxmlformats.org/drawingml/2006/main" xmlns:r="http://schemas.openxmlformats.org/officeDocument/2006/relationships" xmlns:p="http://schemas.openxmlformats.org/presentationml/2006/main">
  <p:tag name="CDT_DUMMYPICTURE" val="False"/>
  <p:tag name="CDT_PLACEHOLDER_BASED" val="False"/>
  <p:tag name="CDT_AUTODIALOG" val="2"/>
  <p:tag name="CDT_TARGETSHAPE_NEW" val="14"/>
  <p:tag name="CDT_PROT" val="3"/>
  <p:tag name="CDT_PROT_TOP" val="0"/>
  <p:tag name="CDT_PROT_LEFT" val="0"/>
  <p:tag name="CDT_PROT_WIDTH" val="960,5"/>
  <p:tag name="CDT_PROT_HEIGHT" val="326,7"/>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TARGETSHAPE_NEW" val="3"/>
  <p:tag name="CDT_PROT" val="5"/>
  <p:tag name="CDT_PROT_TOP" val="326,7"/>
  <p:tag name="CDT_PROT_LEFT" val="26,62496"/>
  <p:tag name="CDT_PROT_WIDTH" val="933,8749"/>
  <p:tag name="CDT_PROT_HEIGHT" val="68,50504"/>
  <p:tag name="CDT_DELETE_ONEVENT_NEWPRES" val="False"/>
  <p:tag name="CDT_FILLUNVISIBLE" val="False"/>
  <p:tag name="CDT_LINEUNVISIBLE" val="Tru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PROT" val="2"/>
  <p:tag name="CDT_PROT_TOP" val="295,7487"/>
  <p:tag name="CDT_PROT_LEFT" val="26,62496"/>
  <p:tag name="CDT_PROT_WIDTH" val="933,8749"/>
  <p:tag name="CDT_PROT_HEIGHT" val="30,95134"/>
  <p:tag name="CDT_DELETE_ONEVENT_NEWPRES" val="False"/>
  <p:tag name="CDT_FILLUNVISIBLE" val="False"/>
  <p:tag name="CDT_LINEUNVISIBLE" val="Tru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 name="CDT_FILLUNVISIBLE" val="True"/>
  <p:tag name="CDT_LINEUNVISIBLE" val="True"/>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2"/>
  <p:tag name="CDT_PROT_TOP" val="0"/>
  <p:tag name="CDT_PROT_LEFT" val="0"/>
  <p:tag name="CDT_PROT_WIDTH" val="960,5"/>
  <p:tag name="CDT_PROT_HEIGHT" val="99,87504"/>
  <p:tag name="CDT_DELETE_ONEVENT_NEWPRES" val="False"/>
  <p:tag name="CDT_FILLUNVISIBLE" val="True"/>
  <p:tag name="CDT_LINEUNVISIBLE" val="True"/>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4"/>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406,08"/>
  <p:tag name="CDT_FILLUNVISIBLE" val="False"/>
  <p:tag name="CDT_LINEUNVISIBLE" val="True"/>
</p:tagLst>
</file>

<file path=ppt/tags/tag44.xml><?xml version="1.0" encoding="utf-8"?>
<p:tagLst xmlns:a="http://schemas.openxmlformats.org/drawingml/2006/main" xmlns:r="http://schemas.openxmlformats.org/officeDocument/2006/relationships" xmlns:p="http://schemas.openxmlformats.org/presentationml/2006/main">
  <p:tag name="CDT_TARGETSHAPE_NEW" val="14"/>
  <p:tag name="CDT_AUTODIALOG" val="2"/>
  <p:tag name="CDT_PROT" val="3"/>
  <p:tag name="CDT_PROT_TOP" val="0"/>
  <p:tag name="CDT_PROT_LEFT" val="0"/>
  <p:tag name="CDT_PROT_WIDTH" val="960,5"/>
  <p:tag name="CDT_PROT_HEIGHT" val="406,08"/>
  <p:tag name="CDT_DUMMYPICTURE" val="False"/>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PROT" val="2"/>
  <p:tag name="CDT_PROT_TOP" val="406,08"/>
  <p:tag name="CDT_PROT_LEFT" val="26,62496"/>
  <p:tag name="CDT_PROT_WIDTH" val="933,8749"/>
  <p:tag name="CDT_PROT_HEIGHT" val="30,95134"/>
  <p:tag name="CDT_DELETE_ONEVENT_NEWPRES" val="False"/>
  <p:tag name="CDT_FILLUNVISIBLE" val="False"/>
  <p:tag name="CDT_LINEUNVISIBLE" val="True"/>
</p:tagLst>
</file>

<file path=ppt/tags/tag4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 name="CDT_FILLUNVISIBLE" val="True"/>
  <p:tag name="CDT_LINEUNVISIBLE" val="True"/>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4"/>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4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TARGETSHAPE_NEW" val="3"/>
  <p:tag name="CDT_PROT" val="4"/>
  <p:tag name="CDT_PROT_TOP" val="337,575"/>
  <p:tag name="CDT_PROT_LEFT" val="26,62496"/>
  <p:tag name="CDT_PROT_WIDTH" val="933,8749"/>
  <p:tag name="CDT_PROT_HEIGHT" val="68,50504"/>
  <p:tag name="CDT_DELETE_ONEVENT_NEWPRES" val="False"/>
  <p:tag name="CDT_FILLUNVISIBLE" val="False"/>
  <p:tag name="CDT_LINEUNVISIBLE" val="True"/>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5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540"/>
  <p:tag name="CDT_FILLUNVISIBLE" val="False"/>
  <p:tag name="CDT_LINEUNVISIBLE" val="True"/>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AUTODIALOG" val="2"/>
  <p:tag name="CDT_TARGETSHAPE_NEW" val="14"/>
  <p:tag name="CDT_PROT" val="3"/>
  <p:tag name="CDT_PROT_TOP" val="0"/>
  <p:tag name="CDT_PROT_LEFT" val="0"/>
  <p:tag name="CDT_PROT_WIDTH" val="960,5"/>
  <p:tag name="CDT_PROT_HEIGHT" val="540"/>
  <p:tag name="CDT_FILLUNVISIBLE" val="False"/>
  <p:tag name="CDT_LINEUNVISIBLE" val="True"/>
</p:tagLst>
</file>

<file path=ppt/tags/tag53.xml><?xml version="1.0" encoding="utf-8"?>
<p:tagLst xmlns:a="http://schemas.openxmlformats.org/drawingml/2006/main" xmlns:r="http://schemas.openxmlformats.org/officeDocument/2006/relationships" xmlns:p="http://schemas.openxmlformats.org/presentationml/2006/main">
  <p:tag name="CDT_FILLFIXED" val="True"/>
  <p:tag name="CDT_COLBF_NEW" val="19"/>
  <p:tag name="CDT_COLFF_NEW" val="19"/>
  <p:tag name="CDT_EXTCOL" val="True"/>
  <p:tag name="CDT_COLTX_NEW" val="20"/>
  <p:tag name="CDT_TARGETSHAPE_NEW" val="3"/>
  <p:tag name="CDT_PROT" val="5"/>
  <p:tag name="CDT_PROT_TOP" val="190,6199"/>
  <p:tag name="CDT_PROT_LEFT" val="26,62496"/>
  <p:tag name="CDT_PROT_WIDTH" val="933,8749"/>
  <p:tag name="CDT_PROT_HEIGHT" val="99,70441"/>
  <p:tag name="CDT_DELETE_ONEVENT_NEWPRES" val="False"/>
  <p:tag name="CDT_FILLUNVISIBLE" val="False"/>
</p:tagLst>
</file>

<file path=ppt/tags/tag5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 name="CDT_FILLUNVISIBLE" val="True"/>
  <p:tag name="CDT_LINEUNVISIBLE" val="True"/>
</p:tagLst>
</file>

<file path=ppt/tags/tag5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56.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3"/>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EXTCOL" val="True"/>
  <p:tag name="CDT_COLTX_NEW" val="20"/>
  <p:tag name="CDT_PROT" val="2"/>
  <p:tag name="CDT_PROT_TOP" val="190,62"/>
  <p:tag name="CDT_PROT_LEFT" val="26,62504"/>
  <p:tag name="CDT_PROT_WIDTH" val="933,8749"/>
  <p:tag name="CDT_PROT_HEIGHT" val="30,95134"/>
  <p:tag name="CDT_DELETE_ONEVENT_NEWPRES" val="False"/>
  <p:tag name="CDT_FILLUNVISIBLE" val="True"/>
  <p:tag name="CDT_LINEUNVISIBLE" val="True"/>
</p:tagLst>
</file>

<file path=ppt/tags/tag5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5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540"/>
  <p:tag name="CDT_FILLUNVISIBLE" val="False"/>
  <p:tag name="CDT_LINEUNVISIBLE" val="True"/>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809,1142"/>
  <p:tag name="CDT_PROT_WIDTH" val="113,3858"/>
  <p:tag name="CDT_PROT_HEIGHT" val="63,50622"/>
  <p:tag name="CDT_FILLUNVISIBLE" val="True"/>
  <p:tag name="CDT_LINEUNVISIBLE" val="True"/>
</p:tagLst>
</file>

<file path=ppt/tags/tag6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AUTODIALOG" val="2"/>
  <p:tag name="CDT_TARGETSHAPE_NEW" val="14"/>
  <p:tag name="CDT_PROT" val="3"/>
  <p:tag name="CDT_PROT_TOP" val="0"/>
  <p:tag name="CDT_PROT_LEFT" val="0"/>
  <p:tag name="CDT_PROT_WIDTH" val="960,5"/>
  <p:tag name="CDT_PROT_HEIGHT" val="540"/>
  <p:tag name="CDT_FILLUNVISIBLE" val="False"/>
  <p:tag name="CDT_LINEUNVISIBLE" val="True"/>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 name="CDT_FILLUNVISIBLE" val="False"/>
  <p:tag name="CDT_LINEUNVISIBLE" val="True"/>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 name="CDT_FILLUNVISIBLE" val="True"/>
  <p:tag name="CDT_LINEUNVISIBLE" val="True"/>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6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3"/>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EXTCOL" val="True"/>
  <p:tag name="CDT_COLTX_NEW" val="20"/>
  <p:tag name="CDT_PROT" val="2"/>
  <p:tag name="CDT_PROT_TOP" val="304"/>
  <p:tag name="CDT_PROT_LEFT" val="26,62504"/>
  <p:tag name="CDT_PROT_WIDTH" val="933,8749"/>
  <p:tag name="CDT_PROT_HEIGHT" val="30,95134"/>
  <p:tag name="CDT_DELETE_ONEVENT_NEWPRES" val="False"/>
  <p:tag name="CDT_FILLUNVISIBLE" val="True"/>
  <p:tag name="CDT_LINEUNVISIBLE" val="True"/>
</p:tagLst>
</file>

<file path=ppt/tags/tag6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326,75"/>
  <p:tag name="CDT_FILLUNVISIBLE" val="False"/>
  <p:tag name="CDT_LINEUNVISIBLE" val="True"/>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PROT" val="5"/>
  <p:tag name="CDT_PROT_TOP" val="326,7"/>
  <p:tag name="CDT_PROT_LEFT" val="26,62504"/>
  <p:tag name="CDT_PROT_WIDTH" val="933,8749"/>
  <p:tag name="CDT_PROT_HEIGHT" val="68,50504"/>
  <p:tag name="CDT_DELETE_ONEVENT_NEWPRES" val="False"/>
  <p:tag name="CDT_FILLUNVISIBLE" val="False"/>
  <p:tag name="CDT_LINEUNVISIBLE" val="True"/>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PROT" val="2"/>
  <p:tag name="CDT_PROT_TOP" val="295,7487"/>
  <p:tag name="CDT_PROT_LEFT" val="26,62504"/>
  <p:tag name="CDT_PROT_WIDTH" val="933,8749"/>
  <p:tag name="CDT_PROT_HEIGHT" val="30,95134"/>
  <p:tag name="CDT_DELETE_ONEVENT_NEWPRES" val="False"/>
  <p:tag name="CDT_FILLUNVISIBLE" val="False"/>
  <p:tag name="CDT_LINEUNVISIBLE" val="True"/>
</p:tagLst>
</file>

<file path=ppt/tags/tag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4"/>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 name="CDT_FILLUNVISIBLE" val="True"/>
  <p:tag name="CDT_LINEUNVISIBLE" val="True"/>
</p:tagLst>
</file>

<file path=ppt/tags/tag7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809,1249"/>
  <p:tag name="CDT_PROT_WIDTH" val="113,375"/>
  <p:tag name="CDT_PROT_HEIGHT" val="63,37504"/>
  <p:tag name="CDT_FILLUNVISIBLE" val="True"/>
  <p:tag name="CDT_LINEUNVISIBLE" val="True"/>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406,5005"/>
  <p:tag name="CDT_FILLUNVISIBLE" val="False"/>
  <p:tag name="CDT_LINEUNVISIBLE" val="True"/>
</p:tagLst>
</file>

<file path=ppt/tags/tag7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PROT" val="4"/>
  <p:tag name="CDT_PROT_TOP" val="337,575"/>
  <p:tag name="CDT_PROT_LEFT" val="26,62504"/>
  <p:tag name="CDT_PROT_WIDTH" val="933,8749"/>
  <p:tag name="CDT_PROT_HEIGHT" val="68,50504"/>
  <p:tag name="CDT_DELETE_ONEVENT_NEWPRES" val="False"/>
  <p:tag name="CDT_FILLUNVISIBLE" val="False"/>
  <p:tag name="CDT_LINEUNVISIBLE" val="True"/>
</p:tagLst>
</file>

<file path=ppt/tags/tag7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PROT" val="2"/>
  <p:tag name="CDT_PROT_TOP" val="406,08"/>
  <p:tag name="CDT_PROT_LEFT" val="26,62504"/>
  <p:tag name="CDT_PROT_WIDTH" val="933,8749"/>
  <p:tag name="CDT_PROT_HEIGHT" val="30,95134"/>
  <p:tag name="CDT_DELETE_ONEVENT_NEWPRES" val="False"/>
  <p:tag name="CDT_FILLUNVISIBLE" val="False"/>
  <p:tag name="CDT_LINEUNVISIBLE" val="True"/>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 name="CDT_FILLUNVISIBLE" val="True"/>
  <p:tag name="CDT_LINEUNVISIBLE" val="True"/>
</p:tagLst>
</file>

<file path=ppt/tags/tag7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809,1249"/>
  <p:tag name="CDT_PROT_WIDTH" val="113,375"/>
  <p:tag name="CDT_PROT_HEIGHT" val="63,37504"/>
  <p:tag name="CDT_FILLUNVISIBLE" val="True"/>
  <p:tag name="CDT_LINEUNVISIBLE" val="True"/>
</p:tagLst>
</file>

<file path=ppt/tags/tag77.xml><?xml version="1.0" encoding="utf-8"?>
<p:tagLst xmlns:a="http://schemas.openxmlformats.org/drawingml/2006/main" xmlns:r="http://schemas.openxmlformats.org/officeDocument/2006/relationships" xmlns:p="http://schemas.openxmlformats.org/presentationml/2006/main">
  <p:tag name="CDT_TARGETSHAPE_NEW" val="13"/>
  <p:tag name="CDT_AUTODIALOG" val="2"/>
  <p:tag name="CDT_PROT" val="3"/>
  <p:tag name="CDT_PROT_TOP" val="111,25"/>
  <p:tag name="CDT_PROT_LEFT" val="0"/>
  <p:tag name="CDT_PROT_WIDTH" val="355,51"/>
  <p:tag name="CDT_PROT_HEIGHT" val="374,25"/>
  <p:tag name="CDT_DUMMYPICTURE" val="False"/>
</p:tagLst>
</file>

<file path=ppt/tags/tag78.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55,51"/>
  <p:tag name="CDT_PROT_HEIGHT" val="374,25"/>
  <p:tag name="CDT_DELETE_ONEVENT_NEWPRES" val="False"/>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DELETE_ONEVENT_NEWPRES" val="False"/>
  <p:tag name="CDT_FILLUNVISIBLE" val="False"/>
  <p:tag name="CDT_LINEUNVISIBLE" val="True"/>
</p:tagLst>
</file>

<file path=ppt/tags/tag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5"/>
  <p:tag name="CDT_TARGETSHAPE_NEW" val="8"/>
  <p:tag name="CDT_PROT" val="3"/>
  <p:tag name="CDT_PROT_TOP" val="519,5"/>
  <p:tag name="CDT_PROT_LEFT" val="0"/>
  <p:tag name="CDT_PROT_WIDTH" val="309,6244"/>
  <p:tag name="CDT_PROT_HEIGHT" val="20,5"/>
  <p:tag name="CDT_FILLUNVISIBLE" val="True"/>
  <p:tag name="CDT_LINEUNVISIBLE" val="True"/>
</p:tagLst>
</file>

<file path=ppt/tags/tag8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COLFF_NEW" val="21"/>
  <p:tag name="CDT_EXTCOL" val="True"/>
  <p:tag name="CDT_COLTX_NEW" val="22"/>
  <p:tag name="CDT_TARGETSHAPE_NEW" val="20"/>
  <p:tag name="CDT_PROT" val="2"/>
  <p:tag name="CDT_PROT_TOP" val="111,25"/>
  <p:tag name="CDT_PROT_LEFT" val="366,8501"/>
  <p:tag name="CDT_PROT_WIDTH" val="593,6499"/>
  <p:tag name="CDT_PROT_HEIGHT" val="374,25"/>
  <p:tag name="CDT_DELETE_ONEVENT_NEWPRES" val="False"/>
  <p:tag name="CDT_FILLUNVISIBLE" val="False"/>
  <p:tag name="CDT_LINEUNVISIBLE" val="True"/>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8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COLFF_NEW" val="21"/>
  <p:tag name="CDT_EXTCOL" val="True"/>
  <p:tag name="CDT_COLTX_NEW" val="22"/>
  <p:tag name="CDT_PROT" val="2"/>
  <p:tag name="CDT_PROT_TOP" val="111,25"/>
  <p:tag name="CDT_PROT_LEFT" val="366,85"/>
  <p:tag name="CDT_PROT_WIDTH" val="593,65"/>
  <p:tag name="CDT_PROT_HEIGHT" val="374,25"/>
  <p:tag name="CDT_DELETE_ONEVENT_NEWPRES" val="False"/>
  <p:tag name="CDT_FILLUNVISIBLE" val="False"/>
  <p:tag name="CDT_LINEUNVISIBLE" val="True"/>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 name="CDT_FILLUNVISIBLE" val="True"/>
  <p:tag name="CDT_LINEUNVISIBLE" val="True"/>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9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9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heme/theme1.xml><?xml version="1.0" encoding="utf-8"?>
<a:theme xmlns:a="http://schemas.openxmlformats.org/drawingml/2006/main" name="Siemens 2013 – 16:9">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err="1"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gn="l">
          <a:lnSpc>
            <a:spcPct val="110000"/>
          </a:lnSpc>
          <a:spcBef>
            <a:spcPts val="0"/>
          </a:spcBef>
          <a:defRPr sz="1200" dirty="0" err="1" smtClean="0">
            <a:solidFill>
              <a:schemeClr val="tx1"/>
            </a:solidFill>
          </a:defRPr>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Two columns + Navigation</Name>
  <PpLayout>32</PpLayout>
  <Index>19</Index>
</p4ppTags>
</file>

<file path=customXml/item10.xml><?xml version="1.0" encoding="utf-8"?>
<p4ppTags>
  <Name>Free Content + Navigation</Name>
  <PpLayout>32</PpLayout>
  <Index>16</Index>
</p4ppTags>
</file>

<file path=customXml/item11.xml><?xml version="1.0" encoding="utf-8"?>
<p4ppTags>
  <Name>Title (big bar down)</Name>
  <PpLayout>1</PpLayout>
  <Index>1</Index>
</p4ppTags>
</file>

<file path=customXml/item12.xml><?xml version="1.0" encoding="utf-8"?>
<p4ppTags>
  <Name>One object (small) + Navigation</Name>
  <PpLayout>32</PpLayout>
  <Index>18</Index>
</p4ppTags>
</file>

<file path=customXml/item13.xml><?xml version="1.0" encoding="utf-8"?>
<p4ppTags>
  <Name>Chapter title (big bar down)</Name>
  <PpLayout>1</PpLayout>
  <Index>5</Index>
</p4ppTags>
</file>

<file path=customXml/item14.xml><?xml version="1.0" encoding="utf-8"?>
<p4ppTags>
  <Name>Two columns</Name>
  <PpLayout>29</PpLayout>
  <Index>12</Index>
</p4ppTags>
</file>

<file path=customXml/item15.xml><?xml version="1.0" encoding="utf-8"?>
<p4ppTags>
  <Name>Image + Index/Contact</Name>
  <PpLayout>32</PpLayout>
  <Index>7</Index>
</p4ppTags>
</file>

<file path=customXml/item16.xml><?xml version="1.0" encoding="utf-8"?>
<p4ppTags>
  <Name>Text + Index</Name>
  <PpLayout>32</PpLayout>
  <Index>8</Index>
</p4ppTags>
</file>

<file path=customXml/item17.xml><?xml version="1.0" encoding="utf-8"?>
<p4ppTags>
  <Name>Title fullscreen (big bar down)</Name>
  <PpLayout>1</PpLayout>
  <Index>3</Index>
</p4ppTags>
</file>

<file path=customXml/item18.xml><?xml version="1.0" encoding="utf-8"?>
<p4ppTags>
  <Name>One object (large) + Navigation</Name>
  <PpLayout>32</PpLayout>
  <Index>17</Index>
</p4ppTags>
</file>

<file path=customXml/item19.xml><?xml version="1.0" encoding="utf-8"?>
<p4ppTags>
  <Name>Title fullscreen (big bar up)</Name>
  <PpLayout>1</PpLayout>
  <Index>4</Index>
</p4ppTags>
</file>

<file path=customXml/item2.xml><?xml version="1.0" encoding="utf-8"?>
<p4ppTags>
  <Name>One object (small)</Name>
  <PpLayout>16</PpLayout>
  <Index>11</Index>
</p4ppTags>
</file>

<file path=customXml/item20.xml><?xml version="1.0" encoding="utf-8"?>
<p4ppTags>
  <Name>Title fullscreen (big bar up)</Name>
  <PpLayout>1</PpLayout>
  <Index>4</Index>
</p4ppTags>
</file>

<file path=customXml/item21.xml><?xml version="1.0" encoding="utf-8"?>
<p4ppTags>
  <Name>Free Content</Name>
  <PpLayout>11</PpLayout>
  <Index>9</Index>
</p4ppTags>
</file>

<file path=customXml/item22.xml><?xml version="1.0" encoding="utf-8"?>
<p4ppTags>
  <Name>Four objects</Name>
  <PpLayout>24</PpLayout>
  <Index>15</Index>
</p4ppTags>
</file>

<file path=customXml/item23.xml><?xml version="1.0" encoding="utf-8"?>
<p4ppTags>
  <Name>One object (large)</Name>
  <PpLayout>16</PpLayout>
  <Index>10</Index>
</p4ppTags>
</file>

<file path=customXml/item24.xml><?xml version="1.0" encoding="utf-8"?>
<p4ppTags>
  <Name>One object (small) + Navigation</Name>
  <PpLayout>32</PpLayout>
  <Index>18</Index>
</p4ppTags>
</file>

<file path=customXml/item25.xml><?xml version="1.0" encoding="utf-8"?>
<p4ppTags>
  <Name>Four objects</Name>
  <PpLayout>24</PpLayout>
  <Index>15</Index>
</p4ppTags>
</file>

<file path=customXml/item26.xml><?xml version="1.0" encoding="utf-8"?>
<p4ppTags>
  <Name>Two rows</Name>
  <PpLayout>32</PpLayout>
  <Index>13</Index>
</p4ppTags>
</file>

<file path=customXml/item27.xml><?xml version="1.0" encoding="utf-8"?>
<p4ppTags>
  <Name>Title (big bar up)</Name>
  <PpLayout>1</PpLayout>
  <Index>2</Index>
</p4ppTags>
</file>

<file path=customXml/item28.xml><?xml version="1.0" encoding="utf-8"?>
<p4ppTags>
  <Name>Two rows</Name>
  <PpLayout>32</PpLayout>
  <Index>13</Index>
</p4ppTags>
</file>

<file path=customXml/item29.xml><?xml version="1.0" encoding="utf-8"?>
<p4ppTags>
  <Name>Text + Index</Name>
  <PpLayout>32</PpLayout>
  <Index>8</Index>
</p4ppTags>
</file>

<file path=customXml/item3.xml><?xml version="1.0" encoding="utf-8"?>
<p4ppTags>
  <Name>Four objects + Navigation</Name>
  <PpLayout>32</PpLayout>
  <Index>22</Index>
</p4ppTags>
</file>

<file path=customXml/item30.xml><?xml version="1.0" encoding="utf-8"?>
<p4ppTags>
  <Name>Title (big bar up)</Name>
  <PpLayout>1</PpLayout>
  <Index>2</Index>
</p4ppTags>
</file>

<file path=customXml/item31.xml><?xml version="1.0" encoding="utf-8"?>
<p4ppTags>
  <Name>Chapter title (big bar up)</Name>
  <PpLayout>1</PpLayout>
  <Index>6</Index>
</p4ppTags>
</file>

<file path=customXml/item32.xml><?xml version="1.0" encoding="utf-8"?>
<p4ppTags>
  <Name>One object (small)</Name>
  <PpLayout>16</PpLayout>
  <Index>11</Index>
</p4ppTags>
</file>

<file path=customXml/item33.xml><?xml version="1.0" encoding="utf-8"?>
<p4ppTags>
  <Name>Three columns + Navigation</Name>
  <PpLayout>32</PpLayout>
  <Index>20</Index>
</p4ppTags>
</file>

<file path=customXml/item34.xml><?xml version="1.0" encoding="utf-8"?>
<p4ppTags>
  <Name>Title fullscreen (big bar down)</Name>
  <PpLayout>1</PpLayout>
  <Index>3</Index>
</p4ppTags>
</file>

<file path=customXml/item35.xml><?xml version="1.0" encoding="utf-8"?>
<p4ppTags>
  <Name>Free Content</Name>
  <PpLayout>11</PpLayout>
  <Index>9</Index>
</p4ppTags>
</file>

<file path=customXml/item36.xml><?xml version="1.0" encoding="utf-8"?>
<p4ppTags>
  <Name>Chapter title (big bar down)</Name>
  <PpLayout>1</PpLayout>
  <Index>5</Index>
</p4ppTags>
</file>

<file path=customXml/item37.xml><?xml version="1.0" encoding="utf-8"?>
<p4ppTags>
  <Name>One object (large) + Navigation</Name>
  <PpLayout>32</PpLayout>
  <Index>17</Index>
</p4ppTags>
</file>

<file path=customXml/item38.xml><?xml version="1.0" encoding="utf-8"?>
<p4ppTags>
  <Name>Two rows + Navigation</Name>
  <PpLayout>32</PpLayout>
  <Index>21</Index>
</p4ppTags>
</file>

<file path=customXml/item39.xml><?xml version="1.0" encoding="utf-8"?>
<p4ppTags>
  <Name>Free Content + Navigation</Name>
  <PpLayout>32</PpLayout>
  <Index>16</Index>
</p4ppTags>
</file>

<file path=customXml/item4.xml><?xml version="1.0" encoding="utf-8"?>
<p4ppTags>
  <Name>Title (big bar down)</Name>
  <PpLayout>1</PpLayout>
  <Index>1</Index>
</p4ppTags>
</file>

<file path=customXml/item40.xml><?xml version="1.0" encoding="utf-8"?>
<p4ppTags>
  <Name>Image + Index/Contact</Name>
  <PpLayout>32</PpLayout>
  <Index>7</Index>
</p4ppTags>
</file>

<file path=customXml/item41.xml><?xml version="1.0" encoding="utf-8"?>
<p4ppTags>
  <Name>Two columns + Navigation</Name>
  <PpLayout>32</PpLayout>
  <Index>19</Index>
</p4ppTags>
</file>

<file path=customXml/item42.xml><?xml version="1.0" encoding="utf-8"?>
<p4ppTags>
  <Name>Two rows + Navigation</Name>
  <PpLayout>32</PpLayout>
  <Index>21</Index>
</p4ppTags>
</file>

<file path=customXml/item43.xml><?xml version="1.0" encoding="utf-8"?>
<p4ppTags>
  <Name>Four objects + Navigation</Name>
  <PpLayout>32</PpLayout>
  <Index>22</Index>
</p4ppTags>
</file>

<file path=customXml/item44.xml><?xml version="1.0" encoding="utf-8"?>
<p4ppTags>
  <Name>Chapter title (big bar up)</Name>
  <PpLayout>1</PpLayout>
  <Index>6</Index>
</p4ppTags>
</file>

<file path=customXml/item45.xml><?xml version="1.0" encoding="utf-8"?>
<ct:contentTypeSchema xmlns:ct="http://schemas.microsoft.com/office/2006/metadata/contentType" xmlns:ma="http://schemas.microsoft.com/office/2006/metadata/properties/metaAttributes" ct:_="" ma:_="" ma:contentTypeName="Dokument" ma:contentTypeID="0x0101007C998D2CC00D7745882759E1B365FE03" ma:contentTypeVersion="1" ma:contentTypeDescription="Ein neues Dokument erstellen." ma:contentTypeScope="" ma:versionID="b1f0e4712a8b4d207df20e73bcf22661">
  <xsd:schema xmlns:xsd="http://www.w3.org/2001/XMLSchema" xmlns:xs="http://www.w3.org/2001/XMLSchema" xmlns:p="http://schemas.microsoft.com/office/2006/metadata/properties" xmlns:ns1="http://schemas.microsoft.com/sharepoint/v3" targetNamespace="http://schemas.microsoft.com/office/2006/metadata/properties" ma:root="true" ma:fieldsID="527feafd7c2aaee042aea6d2d3f7a9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6.xml><?xml version="1.0" encoding="utf-8"?>
<p4ppTags/>
</file>

<file path=customXml/item47.xml><?xml version="1.0" encoding="utf-8"?>
<?mso-contentType ?>
<FormTemplates xmlns="http://schemas.microsoft.com/sharepoint/v3/contenttype/forms">
  <Display>DocumentLibraryForm</Display>
  <Edit>DocumentLibraryForm</Edit>
  <New>DocumentLibraryForm</New>
</FormTemplates>
</file>

<file path=customXml/item48.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5.xml><?xml version="1.0" encoding="utf-8"?>
<p4ppTags>
  <Name>Three columns + Navigation</Name>
  <PpLayout>32</PpLayout>
  <Index>20</Index>
</p4ppTags>
</file>

<file path=customXml/item6.xml><?xml version="1.0" encoding="utf-8"?>
<p4ppTags>
  <Name>Two columns</Name>
  <PpLayout>29</PpLayout>
  <Index>12</Index>
</p4ppTags>
</file>

<file path=customXml/item7.xml><?xml version="1.0" encoding="utf-8"?>
<p4ppTags>
  <Name>Three columns</Name>
  <PpLayout>32</PpLayout>
  <Index>14</Index>
</p4ppTags>
</file>

<file path=customXml/item8.xml><?xml version="1.0" encoding="utf-8"?>
<p4ppTags>
  <Name>Three columns</Name>
  <PpLayout>32</PpLayout>
  <Index>14</Index>
</p4ppTags>
</file>

<file path=customXml/item9.xml><?xml version="1.0" encoding="utf-8"?>
<p4ppTags>
  <Name>One object (large)</Name>
  <PpLayout>16</PpLayout>
  <Index>10</Index>
</p4ppTags>
</file>

<file path=customXml/itemProps1.xml><?xml version="1.0" encoding="utf-8"?>
<ds:datastoreItem xmlns:ds="http://schemas.openxmlformats.org/officeDocument/2006/customXml" ds:itemID="{04A770D8-183D-437B-B443-2DFE4169CF31}"/>
</file>

<file path=customXml/itemProps10.xml><?xml version="1.0" encoding="utf-8"?>
<ds:datastoreItem xmlns:ds="http://schemas.openxmlformats.org/officeDocument/2006/customXml" ds:itemID="{E5DE34A0-C9F6-4271-A2D9-D0591A0AE1E9}"/>
</file>

<file path=customXml/itemProps11.xml><?xml version="1.0" encoding="utf-8"?>
<ds:datastoreItem xmlns:ds="http://schemas.openxmlformats.org/officeDocument/2006/customXml" ds:itemID="{55AF3A1D-5BB8-4A64-889B-AD4A028EC3EE}"/>
</file>

<file path=customXml/itemProps12.xml><?xml version="1.0" encoding="utf-8"?>
<ds:datastoreItem xmlns:ds="http://schemas.openxmlformats.org/officeDocument/2006/customXml" ds:itemID="{7062DA18-3DCD-4284-9D70-A5F25DF8F45A}"/>
</file>

<file path=customXml/itemProps13.xml><?xml version="1.0" encoding="utf-8"?>
<ds:datastoreItem xmlns:ds="http://schemas.openxmlformats.org/officeDocument/2006/customXml" ds:itemID="{29412020-7786-46AE-A02A-669928FD1241}"/>
</file>

<file path=customXml/itemProps14.xml><?xml version="1.0" encoding="utf-8"?>
<ds:datastoreItem xmlns:ds="http://schemas.openxmlformats.org/officeDocument/2006/customXml" ds:itemID="{0940710A-BD86-4FD8-8106-031FF157C11C}"/>
</file>

<file path=customXml/itemProps15.xml><?xml version="1.0" encoding="utf-8"?>
<ds:datastoreItem xmlns:ds="http://schemas.openxmlformats.org/officeDocument/2006/customXml" ds:itemID="{950C095A-6CEC-408D-ACC0-1B28832552EC}"/>
</file>

<file path=customXml/itemProps16.xml><?xml version="1.0" encoding="utf-8"?>
<ds:datastoreItem xmlns:ds="http://schemas.openxmlformats.org/officeDocument/2006/customXml" ds:itemID="{144865BE-2354-47F5-A80A-6C65DBC3720E}"/>
</file>

<file path=customXml/itemProps17.xml><?xml version="1.0" encoding="utf-8"?>
<ds:datastoreItem xmlns:ds="http://schemas.openxmlformats.org/officeDocument/2006/customXml" ds:itemID="{58E9C1B3-1080-44C1-AC63-A7AF6AA44FB3}"/>
</file>

<file path=customXml/itemProps18.xml><?xml version="1.0" encoding="utf-8"?>
<ds:datastoreItem xmlns:ds="http://schemas.openxmlformats.org/officeDocument/2006/customXml" ds:itemID="{D91CD2EA-4253-492D-BAC0-3AB97278A32B}"/>
</file>

<file path=customXml/itemProps19.xml><?xml version="1.0" encoding="utf-8"?>
<ds:datastoreItem xmlns:ds="http://schemas.openxmlformats.org/officeDocument/2006/customXml" ds:itemID="{432F6CA4-FD33-435D-A7C2-954CE9B825F9}"/>
</file>

<file path=customXml/itemProps2.xml><?xml version="1.0" encoding="utf-8"?>
<ds:datastoreItem xmlns:ds="http://schemas.openxmlformats.org/officeDocument/2006/customXml" ds:itemID="{90AF27B3-2606-47C6-B1B5-8E509A467224}"/>
</file>

<file path=customXml/itemProps20.xml><?xml version="1.0" encoding="utf-8"?>
<ds:datastoreItem xmlns:ds="http://schemas.openxmlformats.org/officeDocument/2006/customXml" ds:itemID="{B40A81A2-0DF8-4D4D-81C4-B31D393BEF7C}"/>
</file>

<file path=customXml/itemProps21.xml><?xml version="1.0" encoding="utf-8"?>
<ds:datastoreItem xmlns:ds="http://schemas.openxmlformats.org/officeDocument/2006/customXml" ds:itemID="{3D910B41-F6E7-49F3-89D6-0A69E55E0EEB}"/>
</file>

<file path=customXml/itemProps22.xml><?xml version="1.0" encoding="utf-8"?>
<ds:datastoreItem xmlns:ds="http://schemas.openxmlformats.org/officeDocument/2006/customXml" ds:itemID="{84194104-20FA-4B30-9AE4-AC0478FCBF38}"/>
</file>

<file path=customXml/itemProps23.xml><?xml version="1.0" encoding="utf-8"?>
<ds:datastoreItem xmlns:ds="http://schemas.openxmlformats.org/officeDocument/2006/customXml" ds:itemID="{7864CFEB-DC2E-4C48-A02E-B0CDCF324471}"/>
</file>

<file path=customXml/itemProps24.xml><?xml version="1.0" encoding="utf-8"?>
<ds:datastoreItem xmlns:ds="http://schemas.openxmlformats.org/officeDocument/2006/customXml" ds:itemID="{50BC238E-4F6C-4E22-9DDD-3AD210C2E7E0}"/>
</file>

<file path=customXml/itemProps25.xml><?xml version="1.0" encoding="utf-8"?>
<ds:datastoreItem xmlns:ds="http://schemas.openxmlformats.org/officeDocument/2006/customXml" ds:itemID="{B4425DC2-2754-4CF8-BAC1-0798D261D8DF}"/>
</file>

<file path=customXml/itemProps26.xml><?xml version="1.0" encoding="utf-8"?>
<ds:datastoreItem xmlns:ds="http://schemas.openxmlformats.org/officeDocument/2006/customXml" ds:itemID="{0AF6F708-018B-4018-BA36-D92966368144}"/>
</file>

<file path=customXml/itemProps27.xml><?xml version="1.0" encoding="utf-8"?>
<ds:datastoreItem xmlns:ds="http://schemas.openxmlformats.org/officeDocument/2006/customXml" ds:itemID="{6901DB51-72D0-4881-8BCD-4AF9B5132036}"/>
</file>

<file path=customXml/itemProps28.xml><?xml version="1.0" encoding="utf-8"?>
<ds:datastoreItem xmlns:ds="http://schemas.openxmlformats.org/officeDocument/2006/customXml" ds:itemID="{D5BF769E-85D9-4323-AE92-CD1DBD67332F}"/>
</file>

<file path=customXml/itemProps29.xml><?xml version="1.0" encoding="utf-8"?>
<ds:datastoreItem xmlns:ds="http://schemas.openxmlformats.org/officeDocument/2006/customXml" ds:itemID="{148FD29E-3F30-4925-9D75-F0A8E839716F}"/>
</file>

<file path=customXml/itemProps3.xml><?xml version="1.0" encoding="utf-8"?>
<ds:datastoreItem xmlns:ds="http://schemas.openxmlformats.org/officeDocument/2006/customXml" ds:itemID="{E52DA0E1-9949-4807-B432-33E441D740E5}"/>
</file>

<file path=customXml/itemProps30.xml><?xml version="1.0" encoding="utf-8"?>
<ds:datastoreItem xmlns:ds="http://schemas.openxmlformats.org/officeDocument/2006/customXml" ds:itemID="{FBFD8110-0713-43A7-8AA5-F1286AC67E2C}"/>
</file>

<file path=customXml/itemProps31.xml><?xml version="1.0" encoding="utf-8"?>
<ds:datastoreItem xmlns:ds="http://schemas.openxmlformats.org/officeDocument/2006/customXml" ds:itemID="{0D06E8F1-C243-4D1B-82AE-10E865E04659}"/>
</file>

<file path=customXml/itemProps32.xml><?xml version="1.0" encoding="utf-8"?>
<ds:datastoreItem xmlns:ds="http://schemas.openxmlformats.org/officeDocument/2006/customXml" ds:itemID="{8726FC60-0BA2-42AB-BA29-68B0C642D8C2}"/>
</file>

<file path=customXml/itemProps33.xml><?xml version="1.0" encoding="utf-8"?>
<ds:datastoreItem xmlns:ds="http://schemas.openxmlformats.org/officeDocument/2006/customXml" ds:itemID="{CA8DE0EC-DD5C-4E30-9ADC-77E0FE2C75F2}"/>
</file>

<file path=customXml/itemProps34.xml><?xml version="1.0" encoding="utf-8"?>
<ds:datastoreItem xmlns:ds="http://schemas.openxmlformats.org/officeDocument/2006/customXml" ds:itemID="{98A964ED-941B-40EA-84A1-220266EA7D90}"/>
</file>

<file path=customXml/itemProps35.xml><?xml version="1.0" encoding="utf-8"?>
<ds:datastoreItem xmlns:ds="http://schemas.openxmlformats.org/officeDocument/2006/customXml" ds:itemID="{4357F294-1B6A-4593-8E68-2D3D6F287D14}"/>
</file>

<file path=customXml/itemProps36.xml><?xml version="1.0" encoding="utf-8"?>
<ds:datastoreItem xmlns:ds="http://schemas.openxmlformats.org/officeDocument/2006/customXml" ds:itemID="{9B504986-04B5-43B0-A2A8-8F3AF8194D6E}"/>
</file>

<file path=customXml/itemProps37.xml><?xml version="1.0" encoding="utf-8"?>
<ds:datastoreItem xmlns:ds="http://schemas.openxmlformats.org/officeDocument/2006/customXml" ds:itemID="{DF590EE6-25D3-4050-8E90-4C14C93E10A0}"/>
</file>

<file path=customXml/itemProps38.xml><?xml version="1.0" encoding="utf-8"?>
<ds:datastoreItem xmlns:ds="http://schemas.openxmlformats.org/officeDocument/2006/customXml" ds:itemID="{650A72D6-CAE5-4AF6-B3B7-ACA4BC793575}"/>
</file>

<file path=customXml/itemProps39.xml><?xml version="1.0" encoding="utf-8"?>
<ds:datastoreItem xmlns:ds="http://schemas.openxmlformats.org/officeDocument/2006/customXml" ds:itemID="{31726710-2C9B-423F-879E-76037C2D4F17}"/>
</file>

<file path=customXml/itemProps4.xml><?xml version="1.0" encoding="utf-8"?>
<ds:datastoreItem xmlns:ds="http://schemas.openxmlformats.org/officeDocument/2006/customXml" ds:itemID="{1AEFA476-22E2-4CED-AF99-30E43CDF50EB}"/>
</file>

<file path=customXml/itemProps40.xml><?xml version="1.0" encoding="utf-8"?>
<ds:datastoreItem xmlns:ds="http://schemas.openxmlformats.org/officeDocument/2006/customXml" ds:itemID="{ADD57F9E-4A61-4716-9B3D-BF2DAF7A5A1B}"/>
</file>

<file path=customXml/itemProps41.xml><?xml version="1.0" encoding="utf-8"?>
<ds:datastoreItem xmlns:ds="http://schemas.openxmlformats.org/officeDocument/2006/customXml" ds:itemID="{E73DB71A-67F4-4E44-8705-A5ACBCED1C5C}"/>
</file>

<file path=customXml/itemProps42.xml><?xml version="1.0" encoding="utf-8"?>
<ds:datastoreItem xmlns:ds="http://schemas.openxmlformats.org/officeDocument/2006/customXml" ds:itemID="{792974CD-FC36-4F34-9F40-2B48F25B36D0}"/>
</file>

<file path=customXml/itemProps43.xml><?xml version="1.0" encoding="utf-8"?>
<ds:datastoreItem xmlns:ds="http://schemas.openxmlformats.org/officeDocument/2006/customXml" ds:itemID="{B342EA66-3A78-4B47-86DC-E9CF38313017}"/>
</file>

<file path=customXml/itemProps44.xml><?xml version="1.0" encoding="utf-8"?>
<ds:datastoreItem xmlns:ds="http://schemas.openxmlformats.org/officeDocument/2006/customXml" ds:itemID="{23D9BEA8-837B-4DD4-9496-4B2280F874BA}"/>
</file>

<file path=customXml/itemProps45.xml><?xml version="1.0" encoding="utf-8"?>
<ds:datastoreItem xmlns:ds="http://schemas.openxmlformats.org/officeDocument/2006/customXml" ds:itemID="{801F7DF0-862C-436D-A2F1-AEACF20D816E}"/>
</file>

<file path=customXml/itemProps46.xml><?xml version="1.0" encoding="utf-8"?>
<ds:datastoreItem xmlns:ds="http://schemas.openxmlformats.org/officeDocument/2006/customXml" ds:itemID="{167F9F43-9CEE-4D11-A8FD-821B74444D09}"/>
</file>

<file path=customXml/itemProps47.xml><?xml version="1.0" encoding="utf-8"?>
<ds:datastoreItem xmlns:ds="http://schemas.openxmlformats.org/officeDocument/2006/customXml" ds:itemID="{B7365C56-2ABF-4B84-86E2-940E0740B7B6}"/>
</file>

<file path=customXml/itemProps48.xml><?xml version="1.0" encoding="utf-8"?>
<ds:datastoreItem xmlns:ds="http://schemas.openxmlformats.org/officeDocument/2006/customXml" ds:itemID="{E389CB8B-EF25-427F-9FF5-2B3D79C34711}"/>
</file>

<file path=customXml/itemProps5.xml><?xml version="1.0" encoding="utf-8"?>
<ds:datastoreItem xmlns:ds="http://schemas.openxmlformats.org/officeDocument/2006/customXml" ds:itemID="{71D616FE-1748-42E2-A144-924F2BE36D1B}"/>
</file>

<file path=customXml/itemProps6.xml><?xml version="1.0" encoding="utf-8"?>
<ds:datastoreItem xmlns:ds="http://schemas.openxmlformats.org/officeDocument/2006/customXml" ds:itemID="{CF4C4B7F-B7A7-42D8-845C-5D1764FE4B0C}"/>
</file>

<file path=customXml/itemProps7.xml><?xml version="1.0" encoding="utf-8"?>
<ds:datastoreItem xmlns:ds="http://schemas.openxmlformats.org/officeDocument/2006/customXml" ds:itemID="{75B0AAB6-DCD4-489F-A4A6-E8221544FEB6}"/>
</file>

<file path=customXml/itemProps8.xml><?xml version="1.0" encoding="utf-8"?>
<ds:datastoreItem xmlns:ds="http://schemas.openxmlformats.org/officeDocument/2006/customXml" ds:itemID="{F0A2AF65-4E08-4282-A255-F34516422C87}"/>
</file>

<file path=customXml/itemProps9.xml><?xml version="1.0" encoding="utf-8"?>
<ds:datastoreItem xmlns:ds="http://schemas.openxmlformats.org/officeDocument/2006/customXml" ds:itemID="{22E909D2-388E-4ABC-823D-FF05C3E4DF0A}"/>
</file>

<file path=docProps/app.xml><?xml version="1.0" encoding="utf-8"?>
<Properties xmlns="http://schemas.openxmlformats.org/officeDocument/2006/extended-properties" xmlns:vt="http://schemas.openxmlformats.org/officeDocument/2006/docPropsVTypes">
  <Template>SIM_PPT_2007_16x9_BASIC_DEU_V2_1_0.pptx</Template>
  <TotalTime>0</TotalTime>
  <Words>1508</Words>
  <Application>Microsoft Office PowerPoint</Application>
  <PresentationFormat>Benutzerdefiniert</PresentationFormat>
  <Paragraphs>524</Paragraphs>
  <Slides>32</Slides>
  <Notes>32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34" baseType="lpstr">
      <vt:lpstr>Siemens 2013 – 16:9</vt:lpstr>
      <vt:lpstr>think-cell Folie</vt:lpstr>
      <vt:lpstr>Hochschul-Lehrunterlagen  für SIMATIC PCS 7</vt:lpstr>
      <vt:lpstr>PCS 7 Lehrunterlagen  Inhaltsverzeichnis</vt:lpstr>
      <vt:lpstr>PCS 7 Lehrunterlagen  Modulübersicht</vt:lpstr>
      <vt:lpstr>PCS 7 Lehrunterlagen  Modul 1 P01-01 Prozessbeschreibung</vt:lpstr>
      <vt:lpstr>PCS 7 Lehrunterlagen  Modul 1 P01-02 Hardwarekonfiguration</vt:lpstr>
      <vt:lpstr>PCS 7 Lehrunterlagen  Modul 1 P01-03 Technologische Hierarchie</vt:lpstr>
      <vt:lpstr>PCS 7 Lehrunterlagen  Modul 1 P01-04 Einzelsteuerfunktionen</vt:lpstr>
      <vt:lpstr>PCS 7 Lehrunterlagen  Modul 1 P01-05 Anlagensicherung</vt:lpstr>
      <vt:lpstr>PCS 7 Lehrunterlagen  Modul 1 P01-06 Regelung, weitere Steuerfunktionen</vt:lpstr>
      <vt:lpstr>PCS 7 Lehrunterlagen  Modul 1 P01-07 Massenbearbeitung</vt:lpstr>
      <vt:lpstr>PCS 7 Lehrunterlagen  Modul 1 P01-08 Ablaufsteuerungen</vt:lpstr>
      <vt:lpstr>PCS 7 Lehrunterlagen  Modul 2 P02-01 Grafikgenerierung</vt:lpstr>
      <vt:lpstr>PCS 7 Lehrunterlagen  Modul 2 P02-02 Alarm-Engineering</vt:lpstr>
      <vt:lpstr>PCS 7 Lehrunterlagen  Modul 2 P02-03 Archivierung und Trendreporting</vt:lpstr>
      <vt:lpstr>PCS 7 Lehrunterlagen  Modul 3 P03-01 Erweiterte Bediengestaltung</vt:lpstr>
      <vt:lpstr>PCS 7 Lehrunterlagen  Modul 3 P03-01 Erweiterte Bediengestaltung</vt:lpstr>
      <vt:lpstr>PCS 7 Lehrunterlagen  Modul 3 P03-01 Erweiterte Bediengestaltung</vt:lpstr>
      <vt:lpstr>PCS 7 Lehrunterlagen  Modul 3 P03-01 Erweiterte Bediengestaltung</vt:lpstr>
      <vt:lpstr>PCS 7 Lehrunterlagen  Modul 3 P03-01 Erweiterte Bediengestaltung</vt:lpstr>
      <vt:lpstr>PCS 7 Lehrunterlagen  Modul 3 P03-02 Vertikale Integration mit OPC</vt:lpstr>
      <vt:lpstr>PCS 7 Lehrunterlagen  Modul 3 P03-02 Vertikale Integration mit OPC</vt:lpstr>
      <vt:lpstr>PCS 7 Lehrunterlagen  Modul 3 P03-02 Vertikale Integration mit OPC</vt:lpstr>
      <vt:lpstr>PCS 7 Lehrunterlagen  Modul 3 P03-02 Vertikale Integration mit OPC</vt:lpstr>
      <vt:lpstr>PCS 7 Lehrunterlagen  Modul 3 P03-02 Vertikale Integration mit OPC</vt:lpstr>
      <vt:lpstr>PCS 7 Lehrunterlagen  Modul 3 P03-03 Batchsteuerung mit Rezepten</vt:lpstr>
      <vt:lpstr>PCS 7 Lehrunterlagen  Modul 3 P03-03 Batchsteuerung mit Rezepten</vt:lpstr>
      <vt:lpstr>PCS 7 Lehrunterlagen  Modul 3 P03-03 Batchsteuerung mit Rezepten</vt:lpstr>
      <vt:lpstr>PCS 7 Lehrunterlagen  Modul 3 P03-03 Batchsteuerung mit Rezepten</vt:lpstr>
      <vt:lpstr>PCS 7 Lehrunterlagen  Modul 3 P03-03 Batchsteuerung mit Rezepten</vt:lpstr>
      <vt:lpstr>PCS 7 Lehrunterlagen  Nutzen</vt:lpstr>
      <vt:lpstr>PCS 7 Lehrunterlagen  Ausblick</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Hochschul-Lehrunterlagen für SIMATIC PCS 7</dc:title>
  <dc:creator>Mac68</dc:creator>
  <cp:lastModifiedBy>Gengler, Eva</cp:lastModifiedBy>
  <cp:revision>836</cp:revision>
  <cp:lastPrinted>2008-04-17T14:25:07Z</cp:lastPrinted>
  <dcterms:created xsi:type="dcterms:W3CDTF">2008-11-28T08:33:12Z</dcterms:created>
  <dcterms:modified xsi:type="dcterms:W3CDTF">2015-12-03T13:27:59Z</dcterms:modified>
  <dc:language>Deutsch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emensSecurityClass">
    <vt:lpwstr>Unrestricted</vt:lpwstr>
  </property>
  <property fmtid="{D5CDD505-2E9C-101B-9397-08002B2CF9AE}" pid="3" name="Language">
    <vt:lpwstr>German (de)</vt:lpwstr>
  </property>
  <property fmtid="{D5CDD505-2E9C-101B-9397-08002B2CF9AE}" pid="4" name="DocumentInfoType">
    <vt:lpwstr/>
  </property>
  <property fmtid="{D5CDD505-2E9C-101B-9397-08002B2CF9AE}" pid="5" name="SlidesCount">
    <vt:i4>32</vt:i4>
  </property>
  <property fmtid="{D5CDD505-2E9C-101B-9397-08002B2CF9AE}" pid="6" name="ChangeComment">
    <vt:lpwstr/>
  </property>
  <property fmtid="{D5CDD505-2E9C-101B-9397-08002B2CF9AE}" pid="7" name="PresentationFormat">
    <vt:lpwstr>16:9</vt:lpwstr>
  </property>
  <property fmtid="{D5CDD505-2E9C-101B-9397-08002B2CF9AE}" pid="8" name="_NewReviewCycle">
    <vt:lpwstr/>
  </property>
  <property fmtid="{D5CDD505-2E9C-101B-9397-08002B2CF9AE}" pid="9" name="ContentTypeId">
    <vt:lpwstr>0x0101007C998D2CC00D7745882759E1B365FE03</vt:lpwstr>
  </property>
</Properties>
</file>