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slides/slide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48.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38.xml" ContentType="application/vnd.openxmlformats-officedocument.presentationml.notesSlide+xml"/>
  <Override PartName="/ppt/notesSlides/notesSlide9.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2.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Slides/notesSlide46.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41.xml" ContentType="application/vnd.openxmlformats-officedocument.presentationml.notesSlide+xml"/>
  <Override PartName="/ppt/notesSlides/notesSlide22.xml" ContentType="application/vnd.openxmlformats-officedocument.presentationml.notesSlide+xml"/>
  <Override PartName="/ppt/notesSlides/notesSlide47.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45.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5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44.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30.xml" ContentType="application/vnd.openxmlformats-officedocument.presentationml.notesSlide+xml"/>
  <Override PartName="/ppt/notesSlides/notesSlide49.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Override39.xml" ContentType="application/vnd.openxmlformats-officedocument.themeOverride+xml"/>
  <Override PartName="/ppt/theme/themeOverride27.xml" ContentType="application/vnd.openxmlformats-officedocument.themeOverride+xml"/>
  <Override PartName="/ppt/theme/themeOverride11.xml" ContentType="application/vnd.openxmlformats-officedocument.themeOverride+xml"/>
  <Override PartName="/ppt/theme/themeOverride24.xml" ContentType="application/vnd.openxmlformats-officedocument.themeOverride+xml"/>
  <Override PartName="/ppt/theme/themeOverride38.xml" ContentType="application/vnd.openxmlformats-officedocument.themeOverride+xml"/>
  <Override PartName="/ppt/theme/themeOverride43.xml" ContentType="application/vnd.openxmlformats-officedocument.themeOverride+xml"/>
  <Override PartName="/ppt/theme/theme3.xml" ContentType="application/vnd.openxmlformats-officedocument.theme+xml"/>
  <Override PartName="/ppt/theme/themeOverride71.xml" ContentType="application/vnd.openxmlformats-officedocument.themeOverride+xml"/>
  <Override PartName="/ppt/theme/themeOverride12.xml" ContentType="application/vnd.openxmlformats-officedocument.themeOverride+xml"/>
  <Override PartName="/ppt/theme/themeOverride14.xml" ContentType="application/vnd.openxmlformats-officedocument.themeOverride+xml"/>
  <Override PartName="/ppt/theme/themeOverride13.xml" ContentType="application/vnd.openxmlformats-officedocument.themeOverride+xml"/>
  <Override PartName="/ppt/theme/themeOverride41.xml" ContentType="application/vnd.openxmlformats-officedocument.themeOverride+xml"/>
  <Override PartName="/ppt/theme/themeOverride40.xml" ContentType="application/vnd.openxmlformats-officedocument.themeOverride+xml"/>
  <Override PartName="/ppt/theme/themeOverride42.xml" ContentType="application/vnd.openxmlformats-officedocument.themeOverride+xml"/>
  <Override PartName="/ppt/theme/themeOverride15.xml" ContentType="application/vnd.openxmlformats-officedocument.themeOverride+xml"/>
  <Override PartName="/ppt/theme/themeOverride37.xml" ContentType="application/vnd.openxmlformats-officedocument.themeOverride+xml"/>
  <Override PartName="/ppt/theme/themeOverride22.xml" ContentType="application/vnd.openxmlformats-officedocument.themeOverride+xml"/>
  <Override PartName="/ppt/theme/themeOverride26.xml" ContentType="application/vnd.openxmlformats-officedocument.themeOverride+xml"/>
  <Override PartName="/ppt/theme/themeOverride33.xml" ContentType="application/vnd.openxmlformats-officedocument.themeOverride+xml"/>
  <Override PartName="/ppt/theme/themeOverride21.xml" ContentType="application/vnd.openxmlformats-officedocument.themeOverride+xml"/>
  <Override PartName="/ppt/theme/themeOverride32.xml" ContentType="application/vnd.openxmlformats-officedocument.themeOverride+xml"/>
  <Override PartName="/ppt/theme/themeOverride23.xml" ContentType="application/vnd.openxmlformats-officedocument.themeOverride+xml"/>
  <Override PartName="/ppt/theme/themeOverride73.xml" ContentType="application/vnd.openxmlformats-officedocument.themeOverride+xml"/>
  <Override PartName="/ppt/theme/themeOverride18.xml" ContentType="application/vnd.openxmlformats-officedocument.themeOverride+xml"/>
  <Override PartName="/ppt/theme/themeOverride31.xml" ContentType="application/vnd.openxmlformats-officedocument.themeOverride+xml"/>
  <Override PartName="/ppt/theme/theme2.xml" ContentType="application/vnd.openxmlformats-officedocument.theme+xml"/>
  <Override PartName="/ppt/theme/themeOverride28.xml" ContentType="application/vnd.openxmlformats-officedocument.themeOverride+xml"/>
  <Override PartName="/ppt/theme/themeOverride25.xml" ContentType="application/vnd.openxmlformats-officedocument.themeOverride+xml"/>
  <Override PartName="/ppt/theme/themeOverride17.xml" ContentType="application/vnd.openxmlformats-officedocument.themeOverride+xml"/>
  <Override PartName="/ppt/theme/themeOverride36.xml" ContentType="application/vnd.openxmlformats-officedocument.themeOverride+xml"/>
  <Override PartName="/ppt/theme/themeOverride19.xml" ContentType="application/vnd.openxmlformats-officedocument.themeOverride+xml"/>
  <Override PartName="/ppt/theme/themeOverride34.xml" ContentType="application/vnd.openxmlformats-officedocument.themeOverride+xml"/>
  <Override PartName="/ppt/theme/themeOverride20.xml" ContentType="application/vnd.openxmlformats-officedocument.themeOverride+xml"/>
  <Override PartName="/ppt/theme/themeOverride72.xml" ContentType="application/vnd.openxmlformats-officedocument.themeOverride+xml"/>
  <Override PartName="/ppt/theme/themeOverride35.xml" ContentType="application/vnd.openxmlformats-officedocument.themeOverride+xml"/>
  <Override PartName="/ppt/theme/themeOverride16.xml" ContentType="application/vnd.openxmlformats-officedocument.themeOverride+xml"/>
  <Override PartName="/ppt/theme/themeOverride1.xml" ContentType="application/vnd.openxmlformats-officedocument.themeOverride+xml"/>
  <Override PartName="/ppt/theme/themeOverride9.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5.xml" ContentType="application/vnd.openxmlformats-officedocument.themeOverride+xml"/>
  <Override PartName="/ppt/theme/themeOverride58.xml" ContentType="application/vnd.openxmlformats-officedocument.themeOverride+xml"/>
  <Override PartName="/ppt/theme/themeOverride10.xml" ContentType="application/vnd.openxmlformats-officedocument.themeOverride+xml"/>
  <Override PartName="/ppt/theme/themeOverride57.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30.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Override63.xml" ContentType="application/vnd.openxmlformats-officedocument.themeOverride+xml"/>
  <Override PartName="/ppt/theme/themeOverride64.xml" ContentType="application/vnd.openxmlformats-officedocument.themeOverride+xml"/>
  <Override PartName="/ppt/theme/themeOverride56.xml" ContentType="application/vnd.openxmlformats-officedocument.themeOverride+xml"/>
  <Override PartName="/ppt/theme/themeOverride66.xml" ContentType="application/vnd.openxmlformats-officedocument.themeOverride+xml"/>
  <Override PartName="/ppt/theme/themeOverride6.xml" ContentType="application/vnd.openxmlformats-officedocument.themeOverride+xml"/>
  <Override PartName="/ppt/theme/themeOverride47.xml" ContentType="application/vnd.openxmlformats-officedocument.themeOverride+xml"/>
  <Override PartName="/ppt/theme/themeOverride69.xml" ContentType="application/vnd.openxmlformats-officedocument.themeOverride+xml"/>
  <Override PartName="/ppt/theme/themeOverride48.xml" ContentType="application/vnd.openxmlformats-officedocument.themeOverride+xml"/>
  <Override PartName="/ppt/theme/themeOverride55.xml" ContentType="application/vnd.openxmlformats-officedocument.themeOverride+xml"/>
  <Override PartName="/ppt/theme/themeOverride46.xml" ContentType="application/vnd.openxmlformats-officedocument.themeOverride+xml"/>
  <Override PartName="/ppt/theme/themeOverride7.xml" ContentType="application/vnd.openxmlformats-officedocument.themeOverride+xml"/>
  <Override PartName="/ppt/theme/themeOverride45.xml" ContentType="application/vnd.openxmlformats-officedocument.themeOverride+xml"/>
  <Override PartName="/ppt/theme/themeOverride44.xml" ContentType="application/vnd.openxmlformats-officedocument.themeOverride+xml"/>
  <Override PartName="/ppt/theme/themeOverride8.xml" ContentType="application/vnd.openxmlformats-officedocument.themeOverride+xml"/>
  <Override PartName="/ppt/theme/themeOverride70.xml" ContentType="application/vnd.openxmlformats-officedocument.themeOverride+xml"/>
  <Override PartName="/ppt/theme/themeOverride29.xml" ContentType="application/vnd.openxmlformats-officedocument.themeOverride+xml"/>
  <Override PartName="/ppt/theme/themeOverride5.xml" ContentType="application/vnd.openxmlformats-officedocument.themeOverride+xml"/>
  <Override PartName="/ppt/theme/themeOverride49.xml" ContentType="application/vnd.openxmlformats-officedocument.themeOverride+xml"/>
  <Override PartName="/ppt/theme/themeOverride52.xml" ContentType="application/vnd.openxmlformats-officedocument.themeOverride+xml"/>
  <Override PartName="/ppt/theme/themeOverride67.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1.xml" ContentType="application/vnd.openxmlformats-officedocument.themeOverride+xml"/>
  <Override PartName="/ppt/theme/themeOverride68.xml" ContentType="application/vnd.openxmlformats-officedocument.themeOverride+xml"/>
  <Override PartName="/ppt/theme/themeOverride74.xml" ContentType="application/vnd.openxmlformats-officedocument.themeOverride+xml"/>
  <Override PartName="/ppt/theme/themeOverride50.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54.xml" ContentType="application/vnd.openxmlformats-officedocument.customXmlProperties+xml"/>
  <Override PartName="/ppt/tags/tag181.xml" ContentType="application/vnd.openxmlformats-officedocument.presentationml.tags+xml"/>
  <Override PartName="/ppt/tags/tag187.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8.xml" ContentType="application/vnd.openxmlformats-officedocument.presentationml.tags+xml"/>
  <Override PartName="/ppt/tags/tag190.xml" ContentType="application/vnd.openxmlformats-officedocument.presentationml.tag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0.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16.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8.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2.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92.xml" ContentType="application/vnd.openxmlformats-officedocument.presentationml.tags+xml"/>
  <Override PartName="/ppt/tags/tag191.xml" ContentType="application/vnd.openxmlformats-officedocument.presentationml.tags+xml"/>
  <Override PartName="/customXml/itemProps27.xml" ContentType="application/vnd.openxmlformats-officedocument.customXmlProperties+xml"/>
  <Override PartName="/ppt/tags/tag189.xml" ContentType="application/vnd.openxmlformats-officedocument.presentationml.tags+xml"/>
  <Override PartName="/ppt/tags/tag153.xml" ContentType="application/vnd.openxmlformats-officedocument.presentationml.tags+xml"/>
  <Override PartName="/ppt/tags/tag177.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28.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2.xml" ContentType="application/vnd.openxmlformats-officedocument.customXmlProperties+xml"/>
  <Override PartName="/customXml/itemProps31.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customXml/itemProps35.xml" ContentType="application/vnd.openxmlformats-officedocument.customXmlProperties+xml"/>
  <Override PartName="/customXml/itemProps36.xml" ContentType="application/vnd.openxmlformats-officedocument.customXmlProperties+xml"/>
  <Override PartName="/customXml/itemProps64.xml" ContentType="application/vnd.openxmlformats-officedocument.customXmlProperties+xml"/>
  <Override PartName="/customXml/itemProps63.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53.xml" ContentType="application/vnd.openxmlformats-officedocument.customXmlProperties+xml"/>
  <Override PartName="/customXml/itemProps67.xml" ContentType="application/vnd.openxmlformats-officedocument.customXmlProperties+xml"/>
  <Override PartName="/customXml/itemProps62.xml" ContentType="application/vnd.openxmlformats-officedocument.customXmlProperties+xml"/>
  <Override PartName="/customXml/itemProps61.xml" ContentType="application/vnd.openxmlformats-officedocument.customXmlProperties+xml"/>
  <Override PartName="/customXml/itemProps56.xml" ContentType="application/vnd.openxmlformats-officedocument.customXmlProperties+xml"/>
  <Override PartName="/customXml/itemProps55.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60.xml" ContentType="application/vnd.openxmlformats-officedocument.customXmlProperties+xml"/>
  <Override PartName="/customXml/itemProps59.xml" ContentType="application/vnd.openxmlformats-officedocument.customXmlProperties+xml"/>
  <Override PartName="/customXml/itemProps52.xml" ContentType="application/vnd.openxmlformats-officedocument.customXmlProperties+xml"/>
  <Override PartName="/customXml/itemProps51.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0.xml" ContentType="application/vnd.openxmlformats-officedocument.customXmlProperties+xml"/>
  <Override PartName="/customXml/itemProps39.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48.xml" ContentType="application/vnd.openxmlformats-officedocument.customXmlProperties+xml"/>
  <Override PartName="/customXml/itemProps47.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0.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178.xml" ContentType="application/vnd.openxmlformats-officedocument.presentationml.tags+xml"/>
  <Override PartName="/customXml/itemProps69.xml" ContentType="application/vnd.openxmlformats-officedocument.customXmlProperties+xml"/>
  <Override PartName="/customXml/itemProps68.xml" ContentType="application/vnd.openxmlformats-officedocument.customXmlProperties+xml"/>
  <Override PartName="/customXml/itemProps70.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4" r:id="rId68"/>
  </p:sldMasterIdLst>
  <p:notesMasterIdLst>
    <p:notesMasterId r:id="rId121"/>
  </p:notesMasterIdLst>
  <p:handoutMasterIdLst>
    <p:handoutMasterId r:id="rId122"/>
  </p:handoutMasterIdLst>
  <p:sldIdLst>
    <p:sldId id="900" r:id="rId69"/>
    <p:sldId id="916" r:id="rId70"/>
    <p:sldId id="917" r:id="rId71"/>
    <p:sldId id="918" r:id="rId72"/>
    <p:sldId id="919" r:id="rId73"/>
    <p:sldId id="920" r:id="rId74"/>
    <p:sldId id="921" r:id="rId75"/>
    <p:sldId id="922" r:id="rId76"/>
    <p:sldId id="923" r:id="rId77"/>
    <p:sldId id="924" r:id="rId78"/>
    <p:sldId id="925" r:id="rId79"/>
    <p:sldId id="926" r:id="rId80"/>
    <p:sldId id="927" r:id="rId81"/>
    <p:sldId id="928" r:id="rId82"/>
    <p:sldId id="929" r:id="rId83"/>
    <p:sldId id="930" r:id="rId84"/>
    <p:sldId id="931" r:id="rId85"/>
    <p:sldId id="932" r:id="rId86"/>
    <p:sldId id="933" r:id="rId87"/>
    <p:sldId id="934" r:id="rId88"/>
    <p:sldId id="935" r:id="rId89"/>
    <p:sldId id="936" r:id="rId90"/>
    <p:sldId id="937" r:id="rId91"/>
    <p:sldId id="938" r:id="rId92"/>
    <p:sldId id="939" r:id="rId93"/>
    <p:sldId id="940" r:id="rId94"/>
    <p:sldId id="941" r:id="rId95"/>
    <p:sldId id="942" r:id="rId96"/>
    <p:sldId id="943" r:id="rId97"/>
    <p:sldId id="944" r:id="rId98"/>
    <p:sldId id="945" r:id="rId99"/>
    <p:sldId id="946" r:id="rId100"/>
    <p:sldId id="947" r:id="rId101"/>
    <p:sldId id="948" r:id="rId102"/>
    <p:sldId id="949" r:id="rId103"/>
    <p:sldId id="950" r:id="rId104"/>
    <p:sldId id="951" r:id="rId105"/>
    <p:sldId id="952" r:id="rId106"/>
    <p:sldId id="953" r:id="rId107"/>
    <p:sldId id="954" r:id="rId108"/>
    <p:sldId id="955" r:id="rId109"/>
    <p:sldId id="956" r:id="rId110"/>
    <p:sldId id="957" r:id="rId111"/>
    <p:sldId id="958" r:id="rId112"/>
    <p:sldId id="959" r:id="rId113"/>
    <p:sldId id="960" r:id="rId114"/>
    <p:sldId id="961" r:id="rId115"/>
    <p:sldId id="962" r:id="rId116"/>
    <p:sldId id="963" r:id="rId117"/>
    <p:sldId id="964" r:id="rId118"/>
    <p:sldId id="965" r:id="rId119"/>
    <p:sldId id="901" r:id="rId120"/>
  </p:sldIdLst>
  <p:sldSz cx="12198350" cy="6858000"/>
  <p:notesSz cx="7099300" cy="10234613"/>
  <p:custDataLst>
    <p:custData r:id="rId38"/>
    <p:tags r:id="rId123"/>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1" orient="horz" pos="618">
          <p15:clr>
            <a:srgbClr val="A4A3A4"/>
          </p15:clr>
        </p15:guide>
        <p15:guide id="2" orient="horz" pos="799">
          <p15:clr>
            <a:srgbClr val="A4A3A4"/>
          </p15:clr>
        </p15:guide>
        <p15:guide id="3" orient="horz" pos="890">
          <p15:clr>
            <a:srgbClr val="A4A3A4"/>
          </p15:clr>
        </p15:guide>
        <p15:guide id="4" orient="horz" pos="2341">
          <p15:clr>
            <a:srgbClr val="A4A3A4"/>
          </p15:clr>
        </p15:guide>
        <p15:guide id="5" orient="horz" pos="2432">
          <p15:clr>
            <a:srgbClr val="A4A3A4"/>
          </p15:clr>
        </p15:guide>
        <p15:guide id="6" orient="horz" pos="3884">
          <p15:clr>
            <a:srgbClr val="A4A3A4"/>
          </p15:clr>
        </p15:guide>
        <p15:guide id="7" pos="213">
          <p15:clr>
            <a:srgbClr val="A4A3A4"/>
          </p15:clr>
        </p15:guide>
        <p15:guide id="8" pos="395">
          <p15:clr>
            <a:srgbClr val="A4A3A4"/>
          </p15:clr>
        </p15:guide>
        <p15:guide id="9" pos="2663">
          <p15:clr>
            <a:srgbClr val="A4A3A4"/>
          </p15:clr>
        </p15:guide>
        <p15:guide id="10" pos="2753">
          <p15:clr>
            <a:srgbClr val="A4A3A4"/>
          </p15:clr>
        </p15:guide>
        <p15:guide id="11" pos="3842">
          <p15:clr>
            <a:srgbClr val="A4A3A4"/>
          </p15:clr>
        </p15:guide>
        <p15:guide id="12" pos="3933">
          <p15:clr>
            <a:srgbClr val="A4A3A4"/>
          </p15:clr>
        </p15:guide>
        <p15:guide id="13" pos="5566">
          <p15:clr>
            <a:srgbClr val="A4A3A4"/>
          </p15:clr>
        </p15:guide>
        <p15:guide id="14" pos="73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05A64"/>
    <a:srgbClr val="D7D7CD"/>
    <a:srgbClr val="879BAA"/>
    <a:srgbClr val="BECDD7"/>
    <a:srgbClr val="FFB900"/>
    <a:srgbClr val="AF235F"/>
    <a:srgbClr val="55A0B9"/>
    <a:srgbClr val="AAB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801" autoAdjust="0"/>
    <p:restoredTop sz="89941" autoAdjust="0"/>
  </p:normalViewPr>
  <p:slideViewPr>
    <p:cSldViewPr snapToGrid="0" snapToObjects="1" showGuides="1">
      <p:cViewPr>
        <p:scale>
          <a:sx n="100" d="100"/>
          <a:sy n="100" d="100"/>
        </p:scale>
        <p:origin x="-936" y="-372"/>
      </p:cViewPr>
      <p:guideLst>
        <p:guide orient="horz" pos="618"/>
        <p:guide orient="horz" pos="799"/>
        <p:guide orient="horz" pos="890"/>
        <p:guide orient="horz" pos="2341"/>
        <p:guide orient="horz" pos="2432"/>
        <p:guide orient="horz" pos="3884"/>
        <p:guide pos="213"/>
        <p:guide pos="395"/>
        <p:guide pos="2663"/>
        <p:guide pos="2753"/>
        <p:guide pos="3842"/>
        <p:guide pos="3933"/>
        <p:guide pos="5566"/>
        <p:guide pos="73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43" d="100"/>
          <a:sy n="43" d="100"/>
        </p:scale>
        <p:origin x="-2026" y="-77"/>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49.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Master" Target="slideMasters/slideMaster1.xml"/><Relationship Id="rId84" Type="http://schemas.openxmlformats.org/officeDocument/2006/relationships/slide" Target="slides/slide16.xml"/><Relationship Id="rId89" Type="http://schemas.openxmlformats.org/officeDocument/2006/relationships/slide" Target="slides/slide21.xml"/><Relationship Id="rId112" Type="http://schemas.openxmlformats.org/officeDocument/2006/relationships/slide" Target="slides/slide44.xml"/><Relationship Id="rId16" Type="http://schemas.openxmlformats.org/officeDocument/2006/relationships/customXml" Target="../customXml/item16.xml"/><Relationship Id="rId107" Type="http://schemas.openxmlformats.org/officeDocument/2006/relationships/slide" Target="slides/slide39.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6.xml"/><Relationship Id="rId79" Type="http://schemas.openxmlformats.org/officeDocument/2006/relationships/slide" Target="slides/slide11.xml"/><Relationship Id="rId102" Type="http://schemas.openxmlformats.org/officeDocument/2006/relationships/slide" Target="slides/slide34.xml"/><Relationship Id="rId123" Type="http://schemas.openxmlformats.org/officeDocument/2006/relationships/tags" Target="tags/tag1.xml"/><Relationship Id="rId128" Type="http://schemas.openxmlformats.org/officeDocument/2006/relationships/customXml" Target="../customXml/item68.xml"/><Relationship Id="rId5" Type="http://schemas.openxmlformats.org/officeDocument/2006/relationships/customXml" Target="../customXml/item5.xml"/><Relationship Id="rId90" Type="http://schemas.openxmlformats.org/officeDocument/2006/relationships/slide" Target="slides/slide22.xml"/><Relationship Id="rId95" Type="http://schemas.openxmlformats.org/officeDocument/2006/relationships/slide" Target="slides/slide2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1.xml"/><Relationship Id="rId113" Type="http://schemas.openxmlformats.org/officeDocument/2006/relationships/slide" Target="slides/slide45.xml"/><Relationship Id="rId118" Type="http://schemas.openxmlformats.org/officeDocument/2006/relationships/slide" Target="slides/slide50.xml"/><Relationship Id="rId80" Type="http://schemas.openxmlformats.org/officeDocument/2006/relationships/slide" Target="slides/slide12.xml"/><Relationship Id="rId85" Type="http://schemas.openxmlformats.org/officeDocument/2006/relationships/slide" Target="slides/slide17.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5.xml"/><Relationship Id="rId108" Type="http://schemas.openxmlformats.org/officeDocument/2006/relationships/slide" Target="slides/slide40.xml"/><Relationship Id="rId124" Type="http://schemas.openxmlformats.org/officeDocument/2006/relationships/presProps" Target="presProps.xml"/><Relationship Id="rId129" Type="http://schemas.openxmlformats.org/officeDocument/2006/relationships/customXml" Target="../customXml/item69.xml"/><Relationship Id="rId54" Type="http://schemas.openxmlformats.org/officeDocument/2006/relationships/customXml" Target="../customXml/item54.xml"/><Relationship Id="rId70" Type="http://schemas.openxmlformats.org/officeDocument/2006/relationships/slide" Target="slides/slide2.xml"/><Relationship Id="rId75" Type="http://schemas.openxmlformats.org/officeDocument/2006/relationships/slide" Target="slides/slide7.xml"/><Relationship Id="rId91" Type="http://schemas.openxmlformats.org/officeDocument/2006/relationships/slide" Target="slides/slide23.xml"/><Relationship Id="rId96"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46.xml"/><Relationship Id="rId119" Type="http://schemas.openxmlformats.org/officeDocument/2006/relationships/slide" Target="slides/slide51.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slide" Target="slides/slide13.xml"/><Relationship Id="rId86" Type="http://schemas.openxmlformats.org/officeDocument/2006/relationships/slide" Target="slides/slide18.xml"/><Relationship Id="rId130" Type="http://schemas.openxmlformats.org/officeDocument/2006/relationships/customXml" Target="../customXml/item70.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8.xml"/><Relationship Id="rId97" Type="http://schemas.openxmlformats.org/officeDocument/2006/relationships/slide" Target="slides/slide29.xml"/><Relationship Id="rId104" Type="http://schemas.openxmlformats.org/officeDocument/2006/relationships/slide" Target="slides/slide36.xml"/><Relationship Id="rId120" Type="http://schemas.openxmlformats.org/officeDocument/2006/relationships/slide" Target="slides/slide52.xml"/><Relationship Id="rId125"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3.xml"/><Relationship Id="rId92" Type="http://schemas.openxmlformats.org/officeDocument/2006/relationships/slide" Target="slides/slide2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9.xml"/><Relationship Id="rId110" Type="http://schemas.openxmlformats.org/officeDocument/2006/relationships/slide" Target="slides/slide42.xml"/><Relationship Id="rId115" Type="http://schemas.openxmlformats.org/officeDocument/2006/relationships/slide" Target="slides/slide47.xml"/><Relationship Id="rId61" Type="http://schemas.openxmlformats.org/officeDocument/2006/relationships/customXml" Target="../customXml/item61.xml"/><Relationship Id="rId82"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9.xml"/><Relationship Id="rId100" Type="http://schemas.openxmlformats.org/officeDocument/2006/relationships/slide" Target="slides/slide32.xml"/><Relationship Id="rId105" Type="http://schemas.openxmlformats.org/officeDocument/2006/relationships/slide" Target="slides/slide37.xml"/><Relationship Id="rId12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4.xml"/><Relationship Id="rId93" Type="http://schemas.openxmlformats.org/officeDocument/2006/relationships/slide" Target="slides/slide25.xml"/><Relationship Id="rId98" Type="http://schemas.openxmlformats.org/officeDocument/2006/relationships/slide" Target="slides/slide30.xml"/><Relationship Id="rId121"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4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15.xml"/><Relationship Id="rId88" Type="http://schemas.openxmlformats.org/officeDocument/2006/relationships/slide" Target="slides/slide20.xml"/><Relationship Id="rId111" Type="http://schemas.openxmlformats.org/officeDocument/2006/relationships/slide" Target="slides/slide4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38.xml"/><Relationship Id="rId12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slide" Target="slides/slide5.xml"/><Relationship Id="rId78" Type="http://schemas.openxmlformats.org/officeDocument/2006/relationships/slide" Target="slides/slide10.xml"/><Relationship Id="rId94" Type="http://schemas.openxmlformats.org/officeDocument/2006/relationships/slide" Target="slides/slide26.xml"/><Relationship Id="rId99" Type="http://schemas.openxmlformats.org/officeDocument/2006/relationships/slide" Target="slides/slide31.xml"/><Relationship Id="rId101" Type="http://schemas.openxmlformats.org/officeDocument/2006/relationships/slide" Target="slides/slide33.xml"/><Relationship Id="rId12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0" y="0"/>
            <a:ext cx="7099300" cy="698500"/>
          </a:xfrm>
          <a:prstGeom prst="rect">
            <a:avLst/>
          </a:prstGeom>
          <a:solidFill>
            <a:srgbClr val="879BAA"/>
          </a:solidFill>
          <a:ln w="9525" algn="ctr">
            <a:noFill/>
            <a:miter lim="800000"/>
            <a:headEnd/>
            <a:tailEnd/>
          </a:ln>
          <a:effectLst/>
        </p:spPr>
        <p:txBody>
          <a:bodyPr wrap="none" anchor="ctr"/>
          <a:lstStyle/>
          <a:p>
            <a:endParaRPr lang="de-DE"/>
          </a:p>
        </p:txBody>
      </p:sp>
      <p:sp>
        <p:nvSpPr>
          <p:cNvPr id="173058"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849688" y="0"/>
            <a:ext cx="3249612"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0" y="9682163"/>
            <a:ext cx="3249613"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849688" y="9682163"/>
            <a:ext cx="3249612"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Handzettel </a:t>
            </a:r>
            <a:fld id="{BFC713D8-7968-482B-A79F-9C586FE5053A}" type="slidenum">
              <a:rPr lang="de-DE">
                <a:latin typeface="Arial" pitchFamily="34" charset="0"/>
              </a:rPr>
              <a:pPr/>
              <a:t>‹Nr.›</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249613"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noAutofit/>
          </a:bodyPr>
          <a:lstStyle>
            <a:lvl1pPr defTabSz="942975">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849688" y="0"/>
            <a:ext cx="3248025"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noAutofit/>
          </a:bodyPr>
          <a:lstStyle>
            <a:lvl1pPr algn="r" defTabSz="942975">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138113" y="768350"/>
            <a:ext cx="682466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38125" y="4822825"/>
            <a:ext cx="6623050" cy="456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smtClean="0"/>
          </a:p>
        </p:txBody>
      </p:sp>
      <p:sp>
        <p:nvSpPr>
          <p:cNvPr id="77830" name="Rectangle 6"/>
          <p:cNvSpPr>
            <a:spLocks noGrp="1" noChangeArrowheads="1"/>
          </p:cNvSpPr>
          <p:nvPr>
            <p:ph type="ftr" sz="quarter" idx="4"/>
          </p:nvPr>
        </p:nvSpPr>
        <p:spPr bwMode="auto">
          <a:xfrm>
            <a:off x="0" y="9682163"/>
            <a:ext cx="3249613"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noAutofit/>
          </a:bodyPr>
          <a:lstStyle>
            <a:lvl1pPr defTabSz="942975">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849688" y="9682163"/>
            <a:ext cx="3248025"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en-US" smtClean="0">
                <a:latin typeface="Arial" pitchFamily="34" charset="0"/>
              </a:rPr>
              <a:t>Notizen </a:t>
            </a:r>
            <a:fld id="{AD141568-5488-4AC9-B82D-9F5CE1225E2A}" type="slidenum">
              <a:rPr lang="en-US" smtClean="0">
                <a:latin typeface="Arial" pitchFamily="34" charset="0"/>
              </a:rPr>
              <a:pPr/>
              <a:t>‹Nr.›</a:t>
            </a:fld>
            <a:endParaRPr lang="en-US"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69993" indent="-296151" eaLnBrk="0" hangingPunct="0">
              <a:defRPr sz="2100">
                <a:solidFill>
                  <a:schemeClr val="tx1"/>
                </a:solidFill>
                <a:latin typeface="Arial" charset="0"/>
              </a:defRPr>
            </a:lvl2pPr>
            <a:lvl3pPr marL="1184605" indent="-236921" eaLnBrk="0" hangingPunct="0">
              <a:defRPr sz="2100">
                <a:solidFill>
                  <a:schemeClr val="tx1"/>
                </a:solidFill>
                <a:latin typeface="Arial" charset="0"/>
              </a:defRPr>
            </a:lvl3pPr>
            <a:lvl4pPr marL="1658447" indent="-236921" eaLnBrk="0" hangingPunct="0">
              <a:defRPr sz="2100">
                <a:solidFill>
                  <a:schemeClr val="tx1"/>
                </a:solidFill>
                <a:latin typeface="Arial" charset="0"/>
              </a:defRPr>
            </a:lvl4pPr>
            <a:lvl5pPr marL="2132289" indent="-236921" eaLnBrk="0" hangingPunct="0">
              <a:defRPr sz="2100">
                <a:solidFill>
                  <a:schemeClr val="tx1"/>
                </a:solidFill>
                <a:latin typeface="Arial" charset="0"/>
              </a:defRPr>
            </a:lvl5pPr>
            <a:lvl6pPr marL="2606131"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6pPr>
            <a:lvl7pPr marL="3079974"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7pPr>
            <a:lvl8pPr marL="3553816"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8pPr>
            <a:lvl9pPr marL="4027658"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9pPr>
          </a:lstStyle>
          <a:p>
            <a:pPr eaLnBrk="1" hangingPunct="1"/>
            <a:fld id="{A7482317-AEFB-4311-B073-BFBBBC45B29B}" type="slidenum">
              <a:rPr lang="en-US" sz="1200"/>
              <a:pPr eaLnBrk="1" hangingPunct="1"/>
              <a:t>1</a:t>
            </a:fld>
            <a:endParaRPr lang="en-US" sz="1200"/>
          </a:p>
        </p:txBody>
      </p:sp>
      <p:sp>
        <p:nvSpPr>
          <p:cNvPr id="21507" name="Rectangle 2"/>
          <p:cNvSpPr>
            <a:spLocks noGrp="1" noRot="1" noChangeAspect="1" noChangeArrowheads="1" noTextEdit="1"/>
          </p:cNvSpPr>
          <p:nvPr>
            <p:ph type="sldImg"/>
          </p:nvPr>
        </p:nvSpPr>
        <p:spPr>
          <a:xfrm>
            <a:off x="273050" y="512763"/>
            <a:ext cx="3713163" cy="2087562"/>
          </a:xfrm>
          <a:ln/>
        </p:spPr>
      </p:sp>
      <p:sp>
        <p:nvSpPr>
          <p:cNvPr id="21508" name="Rectangle 3"/>
          <p:cNvSpPr>
            <a:spLocks noGrp="1" noChangeArrowheads="1"/>
          </p:cNvSpPr>
          <p:nvPr>
            <p:ph type="body" idx="1"/>
          </p:nvPr>
        </p:nvSpPr>
        <p:spPr>
          <a:noFill/>
        </p:spPr>
        <p:txBody>
          <a:bodyPr>
            <a:noAutofit/>
          </a:bodyPr>
          <a:lstStyle/>
          <a:p>
            <a:pPr eaLnBrk="1" hangingPunct="1"/>
            <a:endParaRPr lang="en-US" smtClean="0"/>
          </a:p>
        </p:txBody>
      </p:sp>
    </p:spTree>
    <p:extLst>
      <p:ext uri="{BB962C8B-B14F-4D97-AF65-F5344CB8AC3E}">
        <p14:creationId xmlns:p14="http://schemas.microsoft.com/office/powerpoint/2010/main" val="2648609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8B15531-DA45-4632-8F3C-F111A938EE99}" type="slidenum">
              <a:rPr lang="en-US" sz="1200" smtClean="0"/>
              <a:pPr algn="r" eaLnBrk="1" hangingPunct="1">
                <a:spcBef>
                  <a:spcPct val="0"/>
                </a:spcBef>
              </a:pPr>
              <a:t>10</a:t>
            </a:fld>
            <a:endParaRPr lang="en-US" sz="1200"/>
          </a:p>
        </p:txBody>
      </p:sp>
      <p:sp>
        <p:nvSpPr>
          <p:cNvPr id="71683" name="Rectangle 2"/>
          <p:cNvSpPr>
            <a:spLocks noGrp="1" noRot="1" noChangeAspect="1" noChangeArrowheads="1" noTextEdit="1"/>
          </p:cNvSpPr>
          <p:nvPr>
            <p:ph type="sldImg"/>
          </p:nvPr>
        </p:nvSpPr>
        <p:spPr>
          <a:xfrm>
            <a:off x="371475" y="512763"/>
            <a:ext cx="3751263" cy="2109787"/>
          </a:xfrm>
          <a:ln/>
        </p:spPr>
      </p:sp>
      <p:sp>
        <p:nvSpPr>
          <p:cNvPr id="7168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42252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5C4D6B2-2D41-4B78-B01C-F0493789E6FD}" type="slidenum">
              <a:rPr lang="en-US" sz="1200" smtClean="0"/>
              <a:pPr algn="r" eaLnBrk="1" hangingPunct="1">
                <a:spcBef>
                  <a:spcPct val="0"/>
                </a:spcBef>
              </a:pPr>
              <a:t>11</a:t>
            </a:fld>
            <a:endParaRPr lang="en-US" sz="1200"/>
          </a:p>
        </p:txBody>
      </p:sp>
      <p:sp>
        <p:nvSpPr>
          <p:cNvPr id="72707" name="Rectangle 2"/>
          <p:cNvSpPr>
            <a:spLocks noGrp="1" noRot="1" noChangeAspect="1" noChangeArrowheads="1" noTextEdit="1"/>
          </p:cNvSpPr>
          <p:nvPr>
            <p:ph type="sldImg"/>
          </p:nvPr>
        </p:nvSpPr>
        <p:spPr>
          <a:xfrm>
            <a:off x="371475" y="512763"/>
            <a:ext cx="3751263" cy="2109787"/>
          </a:xfrm>
          <a:ln/>
        </p:spPr>
      </p:sp>
      <p:sp>
        <p:nvSpPr>
          <p:cNvPr id="7270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8530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8B785D7-BCEB-46D1-BAA5-6E1E635D6F73}" type="slidenum">
              <a:rPr lang="en-US" sz="1200" smtClean="0"/>
              <a:pPr algn="r" eaLnBrk="1" hangingPunct="1">
                <a:spcBef>
                  <a:spcPct val="0"/>
                </a:spcBef>
              </a:pPr>
              <a:t>12</a:t>
            </a:fld>
            <a:endParaRPr lang="en-US" sz="1200"/>
          </a:p>
        </p:txBody>
      </p:sp>
      <p:sp>
        <p:nvSpPr>
          <p:cNvPr id="73731" name="Rectangle 2"/>
          <p:cNvSpPr>
            <a:spLocks noGrp="1" noRot="1" noChangeAspect="1" noChangeArrowheads="1" noTextEdit="1"/>
          </p:cNvSpPr>
          <p:nvPr>
            <p:ph type="sldImg"/>
          </p:nvPr>
        </p:nvSpPr>
        <p:spPr>
          <a:xfrm>
            <a:off x="371475" y="512763"/>
            <a:ext cx="3751263" cy="2109787"/>
          </a:xfrm>
          <a:ln/>
        </p:spPr>
      </p:sp>
      <p:sp>
        <p:nvSpPr>
          <p:cNvPr id="7373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08085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0DD9CF5-B105-4B40-9C68-D609DE09E067}" type="slidenum">
              <a:rPr lang="en-US" sz="1200" smtClean="0"/>
              <a:pPr algn="r" eaLnBrk="1" hangingPunct="1">
                <a:spcBef>
                  <a:spcPct val="0"/>
                </a:spcBef>
              </a:pPr>
              <a:t>13</a:t>
            </a:fld>
            <a:endParaRPr lang="en-US" sz="1200"/>
          </a:p>
        </p:txBody>
      </p:sp>
      <p:sp>
        <p:nvSpPr>
          <p:cNvPr id="74755" name="Rectangle 2"/>
          <p:cNvSpPr>
            <a:spLocks noGrp="1" noRot="1" noChangeAspect="1" noChangeArrowheads="1" noTextEdit="1"/>
          </p:cNvSpPr>
          <p:nvPr>
            <p:ph type="sldImg"/>
          </p:nvPr>
        </p:nvSpPr>
        <p:spPr>
          <a:xfrm>
            <a:off x="371475" y="512763"/>
            <a:ext cx="3751263" cy="2109787"/>
          </a:xfrm>
          <a:ln/>
        </p:spPr>
      </p:sp>
      <p:sp>
        <p:nvSpPr>
          <p:cNvPr id="7475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413519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089BCDD-B129-4452-A905-FF0266653DD6}" type="slidenum">
              <a:rPr lang="en-US" sz="1200" smtClean="0"/>
              <a:pPr algn="r" eaLnBrk="1" hangingPunct="1">
                <a:spcBef>
                  <a:spcPct val="0"/>
                </a:spcBef>
              </a:pPr>
              <a:t>14</a:t>
            </a:fld>
            <a:endParaRPr lang="en-US" sz="1200"/>
          </a:p>
        </p:txBody>
      </p:sp>
      <p:sp>
        <p:nvSpPr>
          <p:cNvPr id="75779" name="Rectangle 2"/>
          <p:cNvSpPr>
            <a:spLocks noGrp="1" noRot="1" noChangeAspect="1" noChangeArrowheads="1" noTextEdit="1"/>
          </p:cNvSpPr>
          <p:nvPr>
            <p:ph type="sldImg"/>
          </p:nvPr>
        </p:nvSpPr>
        <p:spPr>
          <a:xfrm>
            <a:off x="371475" y="512763"/>
            <a:ext cx="3751263" cy="2109787"/>
          </a:xfrm>
          <a:ln/>
        </p:spPr>
      </p:sp>
      <p:sp>
        <p:nvSpPr>
          <p:cNvPr id="7578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20362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018847" y="9722309"/>
            <a:ext cx="3078796"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5" rIns="92108" bIns="46055"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C33F589-4257-419B-8E7D-1FCDCF2656E6}" type="slidenum">
              <a:rPr lang="en-US" sz="1300" smtClean="0"/>
              <a:pPr algn="r" eaLnBrk="1" hangingPunct="1">
                <a:spcBef>
                  <a:spcPct val="0"/>
                </a:spcBef>
              </a:pPr>
              <a:t>15</a:t>
            </a:fld>
            <a:endParaRPr lang="en-US" sz="1300"/>
          </a:p>
        </p:txBody>
      </p:sp>
      <p:sp>
        <p:nvSpPr>
          <p:cNvPr id="76803" name="Rectangle 2"/>
          <p:cNvSpPr>
            <a:spLocks noGrp="1" noRot="1" noChangeAspect="1" noChangeArrowheads="1" noTextEdit="1"/>
          </p:cNvSpPr>
          <p:nvPr>
            <p:ph type="sldImg"/>
          </p:nvPr>
        </p:nvSpPr>
        <p:spPr>
          <a:xfrm>
            <a:off x="371475" y="512763"/>
            <a:ext cx="3749675" cy="2108200"/>
          </a:xfrm>
          <a:ln/>
        </p:spPr>
      </p:sp>
      <p:sp>
        <p:nvSpPr>
          <p:cNvPr id="76804" name="Rectangle 3"/>
          <p:cNvSpPr>
            <a:spLocks noGrp="1" noChangeArrowheads="1"/>
          </p:cNvSpPr>
          <p:nvPr>
            <p:ph type="body" idx="1"/>
          </p:nvPr>
        </p:nvSpPr>
        <p:spPr>
          <a:xfrm>
            <a:off x="946685" y="2815214"/>
            <a:ext cx="5205932" cy="66533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45301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1557DA8-13D8-4EEC-A37D-55A0715FF348}" type="slidenum">
              <a:rPr lang="en-US" sz="1200" smtClean="0"/>
              <a:pPr algn="r" eaLnBrk="1" hangingPunct="1">
                <a:spcBef>
                  <a:spcPct val="0"/>
                </a:spcBef>
              </a:pPr>
              <a:t>16</a:t>
            </a:fld>
            <a:endParaRPr lang="en-US" sz="1200"/>
          </a:p>
        </p:txBody>
      </p:sp>
      <p:sp>
        <p:nvSpPr>
          <p:cNvPr id="77827" name="Rectangle 2"/>
          <p:cNvSpPr>
            <a:spLocks noGrp="1" noRot="1" noChangeAspect="1" noChangeArrowheads="1" noTextEdit="1"/>
          </p:cNvSpPr>
          <p:nvPr>
            <p:ph type="sldImg"/>
          </p:nvPr>
        </p:nvSpPr>
        <p:spPr>
          <a:xfrm>
            <a:off x="371475" y="512763"/>
            <a:ext cx="3751263" cy="2109787"/>
          </a:xfrm>
          <a:ln/>
        </p:spPr>
      </p:sp>
      <p:sp>
        <p:nvSpPr>
          <p:cNvPr id="7782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12147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5AC7B0B-A875-4EBB-809E-EE9955BE2599}" type="slidenum">
              <a:rPr lang="en-US" sz="1200" smtClean="0"/>
              <a:pPr algn="r" eaLnBrk="1" hangingPunct="1">
                <a:spcBef>
                  <a:spcPct val="0"/>
                </a:spcBef>
              </a:pPr>
              <a:t>17</a:t>
            </a:fld>
            <a:endParaRPr lang="en-US" sz="1200"/>
          </a:p>
        </p:txBody>
      </p:sp>
      <p:sp>
        <p:nvSpPr>
          <p:cNvPr id="78851" name="Rectangle 2"/>
          <p:cNvSpPr>
            <a:spLocks noGrp="1" noRot="1" noChangeAspect="1" noChangeArrowheads="1" noTextEdit="1"/>
          </p:cNvSpPr>
          <p:nvPr>
            <p:ph type="sldImg"/>
          </p:nvPr>
        </p:nvSpPr>
        <p:spPr>
          <a:xfrm>
            <a:off x="371475" y="512763"/>
            <a:ext cx="3751263" cy="2109787"/>
          </a:xfrm>
          <a:ln/>
        </p:spPr>
      </p:sp>
      <p:sp>
        <p:nvSpPr>
          <p:cNvPr id="7885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71588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99D0E3A-0729-497F-AE08-6F3827D071AE}" type="slidenum">
              <a:rPr lang="en-US" sz="1200" smtClean="0"/>
              <a:pPr algn="r" eaLnBrk="1" hangingPunct="1">
                <a:spcBef>
                  <a:spcPct val="0"/>
                </a:spcBef>
              </a:pPr>
              <a:t>18</a:t>
            </a:fld>
            <a:endParaRPr lang="en-US" sz="1200"/>
          </a:p>
        </p:txBody>
      </p:sp>
      <p:sp>
        <p:nvSpPr>
          <p:cNvPr id="79875" name="Rectangle 2"/>
          <p:cNvSpPr>
            <a:spLocks noGrp="1" noRot="1" noChangeAspect="1" noChangeArrowheads="1" noTextEdit="1"/>
          </p:cNvSpPr>
          <p:nvPr>
            <p:ph type="sldImg"/>
          </p:nvPr>
        </p:nvSpPr>
        <p:spPr>
          <a:xfrm>
            <a:off x="371475" y="512763"/>
            <a:ext cx="3751263" cy="2109787"/>
          </a:xfrm>
          <a:ln/>
        </p:spPr>
      </p:sp>
      <p:sp>
        <p:nvSpPr>
          <p:cNvPr id="7987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912700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508BB2A-462F-4778-BBAD-ABC36BF031C8}" type="slidenum">
              <a:rPr lang="en-US" sz="1200" smtClean="0"/>
              <a:pPr algn="r" eaLnBrk="1" hangingPunct="1">
                <a:spcBef>
                  <a:spcPct val="0"/>
                </a:spcBef>
              </a:pPr>
              <a:t>19</a:t>
            </a:fld>
            <a:endParaRPr lang="en-US" sz="1200"/>
          </a:p>
        </p:txBody>
      </p:sp>
      <p:sp>
        <p:nvSpPr>
          <p:cNvPr id="80899" name="Rectangle 2"/>
          <p:cNvSpPr>
            <a:spLocks noGrp="1" noRot="1" noChangeAspect="1" noChangeArrowheads="1" noTextEdit="1"/>
          </p:cNvSpPr>
          <p:nvPr>
            <p:ph type="sldImg"/>
          </p:nvPr>
        </p:nvSpPr>
        <p:spPr>
          <a:xfrm>
            <a:off x="371475" y="512763"/>
            <a:ext cx="3751263" cy="2109787"/>
          </a:xfrm>
          <a:ln/>
        </p:spPr>
      </p:sp>
      <p:sp>
        <p:nvSpPr>
          <p:cNvPr id="8090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85197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018847" y="9722309"/>
            <a:ext cx="3078796"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08" tIns="46055" rIns="92108" bIns="46055" anchor="b"/>
          <a:lstStyle>
            <a:lvl1pPr defTabSz="887413" eaLnBrk="0" hangingPunct="0">
              <a:defRPr sz="2000">
                <a:solidFill>
                  <a:schemeClr val="tx1"/>
                </a:solidFill>
                <a:latin typeface="Arial" charset="0"/>
              </a:defRPr>
            </a:lvl1pPr>
            <a:lvl2pPr marL="742950" indent="-285750" defTabSz="887413" eaLnBrk="0" hangingPunct="0">
              <a:defRPr sz="2000">
                <a:solidFill>
                  <a:schemeClr val="tx1"/>
                </a:solidFill>
                <a:latin typeface="Arial" charset="0"/>
              </a:defRPr>
            </a:lvl2pPr>
            <a:lvl3pPr marL="1143000" indent="-228600" defTabSz="887413" eaLnBrk="0" hangingPunct="0">
              <a:defRPr sz="2000">
                <a:solidFill>
                  <a:schemeClr val="tx1"/>
                </a:solidFill>
                <a:latin typeface="Arial" charset="0"/>
              </a:defRPr>
            </a:lvl3pPr>
            <a:lvl4pPr marL="1600200" indent="-228600" defTabSz="887413" eaLnBrk="0" hangingPunct="0">
              <a:defRPr sz="2000">
                <a:solidFill>
                  <a:schemeClr val="tx1"/>
                </a:solidFill>
                <a:latin typeface="Arial" charset="0"/>
              </a:defRPr>
            </a:lvl4pPr>
            <a:lvl5pPr marL="2057400" indent="-228600" defTabSz="887413" eaLnBrk="0" hangingPunct="0">
              <a:defRPr sz="2000">
                <a:solidFill>
                  <a:schemeClr val="tx1"/>
                </a:solidFill>
                <a:latin typeface="Arial" charset="0"/>
              </a:defRPr>
            </a:lvl5pPr>
            <a:lvl6pPr marL="25146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7413"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6FB9154-7C7A-469C-A722-06C22E9D58B0}" type="slidenum">
              <a:rPr lang="en-US" sz="1300" smtClean="0"/>
              <a:pPr algn="r" eaLnBrk="1" hangingPunct="1">
                <a:spcBef>
                  <a:spcPct val="0"/>
                </a:spcBef>
              </a:pPr>
              <a:t>2</a:t>
            </a:fld>
            <a:endParaRPr lang="en-US" sz="1300"/>
          </a:p>
        </p:txBody>
      </p:sp>
      <p:sp>
        <p:nvSpPr>
          <p:cNvPr id="63491" name="Rectangle 2"/>
          <p:cNvSpPr>
            <a:spLocks noGrp="1" noRot="1" noChangeAspect="1" noChangeArrowheads="1" noTextEdit="1"/>
          </p:cNvSpPr>
          <p:nvPr>
            <p:ph type="sldImg"/>
          </p:nvPr>
        </p:nvSpPr>
        <p:spPr>
          <a:xfrm>
            <a:off x="371475" y="512763"/>
            <a:ext cx="3749675" cy="2108200"/>
          </a:xfrm>
          <a:ln/>
        </p:spPr>
      </p:sp>
      <p:sp>
        <p:nvSpPr>
          <p:cNvPr id="63492" name="Rectangle 3"/>
          <p:cNvSpPr>
            <a:spLocks noGrp="1" noChangeArrowheads="1"/>
          </p:cNvSpPr>
          <p:nvPr>
            <p:ph type="body" idx="1"/>
          </p:nvPr>
        </p:nvSpPr>
        <p:spPr>
          <a:xfrm>
            <a:off x="946685" y="2815214"/>
            <a:ext cx="5205932" cy="66533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28317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391C9FA-C382-4AE4-8B5E-1D41EF33EDBA}" type="slidenum">
              <a:rPr lang="en-US" sz="1200" smtClean="0"/>
              <a:pPr algn="r" eaLnBrk="1" hangingPunct="1">
                <a:spcBef>
                  <a:spcPct val="0"/>
                </a:spcBef>
              </a:pPr>
              <a:t>20</a:t>
            </a:fld>
            <a:endParaRPr lang="en-US" sz="1200"/>
          </a:p>
        </p:txBody>
      </p:sp>
      <p:sp>
        <p:nvSpPr>
          <p:cNvPr id="81923" name="Rectangle 2"/>
          <p:cNvSpPr>
            <a:spLocks noGrp="1" noRot="1" noChangeAspect="1" noChangeArrowheads="1" noTextEdit="1"/>
          </p:cNvSpPr>
          <p:nvPr>
            <p:ph type="sldImg"/>
          </p:nvPr>
        </p:nvSpPr>
        <p:spPr>
          <a:xfrm>
            <a:off x="371475" y="512763"/>
            <a:ext cx="3751263" cy="2109787"/>
          </a:xfrm>
          <a:ln/>
        </p:spPr>
      </p:sp>
      <p:sp>
        <p:nvSpPr>
          <p:cNvPr id="8192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33869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10D0C81-FC55-4F89-8359-FD9E3C98D2B6}" type="slidenum">
              <a:rPr lang="en-US" sz="1200" smtClean="0"/>
              <a:pPr algn="r" eaLnBrk="1" hangingPunct="1">
                <a:spcBef>
                  <a:spcPct val="0"/>
                </a:spcBef>
              </a:pPr>
              <a:t>21</a:t>
            </a:fld>
            <a:endParaRPr lang="en-US" sz="1200"/>
          </a:p>
        </p:txBody>
      </p:sp>
      <p:sp>
        <p:nvSpPr>
          <p:cNvPr id="82947" name="Rectangle 2"/>
          <p:cNvSpPr>
            <a:spLocks noGrp="1" noRot="1" noChangeAspect="1" noChangeArrowheads="1" noTextEdit="1"/>
          </p:cNvSpPr>
          <p:nvPr>
            <p:ph type="sldImg"/>
          </p:nvPr>
        </p:nvSpPr>
        <p:spPr>
          <a:xfrm>
            <a:off x="371475" y="512763"/>
            <a:ext cx="3751263" cy="2109787"/>
          </a:xfrm>
          <a:ln/>
        </p:spPr>
      </p:sp>
      <p:sp>
        <p:nvSpPr>
          <p:cNvPr id="8294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56029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2A0E896-BC45-4967-B46C-9A89AED0BB79}" type="slidenum">
              <a:rPr lang="en-US" sz="1200" smtClean="0"/>
              <a:pPr algn="r" eaLnBrk="1" hangingPunct="1">
                <a:spcBef>
                  <a:spcPct val="0"/>
                </a:spcBef>
              </a:pPr>
              <a:t>22</a:t>
            </a:fld>
            <a:endParaRPr lang="en-US" sz="1200"/>
          </a:p>
        </p:txBody>
      </p:sp>
      <p:sp>
        <p:nvSpPr>
          <p:cNvPr id="83971" name="Rectangle 2"/>
          <p:cNvSpPr>
            <a:spLocks noGrp="1" noRot="1" noChangeAspect="1" noChangeArrowheads="1" noTextEdit="1"/>
          </p:cNvSpPr>
          <p:nvPr>
            <p:ph type="sldImg"/>
          </p:nvPr>
        </p:nvSpPr>
        <p:spPr>
          <a:xfrm>
            <a:off x="371475" y="512763"/>
            <a:ext cx="3751263" cy="2109787"/>
          </a:xfrm>
          <a:ln/>
        </p:spPr>
      </p:sp>
      <p:sp>
        <p:nvSpPr>
          <p:cNvPr id="8397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48372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FF97B8D-DF5F-476F-A938-8FBEB874F8C2}" type="slidenum">
              <a:rPr lang="en-US" sz="1200" smtClean="0"/>
              <a:pPr algn="r" eaLnBrk="1" hangingPunct="1">
                <a:spcBef>
                  <a:spcPct val="0"/>
                </a:spcBef>
              </a:pPr>
              <a:t>23</a:t>
            </a:fld>
            <a:endParaRPr lang="en-US" sz="1200"/>
          </a:p>
        </p:txBody>
      </p:sp>
      <p:sp>
        <p:nvSpPr>
          <p:cNvPr id="84995" name="Rectangle 2"/>
          <p:cNvSpPr>
            <a:spLocks noGrp="1" noRot="1" noChangeAspect="1" noChangeArrowheads="1" noTextEdit="1"/>
          </p:cNvSpPr>
          <p:nvPr>
            <p:ph type="sldImg"/>
          </p:nvPr>
        </p:nvSpPr>
        <p:spPr>
          <a:xfrm>
            <a:off x="371475" y="512763"/>
            <a:ext cx="3751263" cy="2109787"/>
          </a:xfrm>
          <a:ln/>
        </p:spPr>
      </p:sp>
      <p:sp>
        <p:nvSpPr>
          <p:cNvPr id="8499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77861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F0F652D0-86DE-4F99-AC0B-F81EA5C52034}" type="slidenum">
              <a:rPr lang="en-US" sz="1200" smtClean="0"/>
              <a:pPr algn="r" eaLnBrk="1" hangingPunct="1">
                <a:spcBef>
                  <a:spcPct val="0"/>
                </a:spcBef>
              </a:pPr>
              <a:t>24</a:t>
            </a:fld>
            <a:endParaRPr lang="en-US" sz="1200"/>
          </a:p>
        </p:txBody>
      </p:sp>
      <p:sp>
        <p:nvSpPr>
          <p:cNvPr id="86019" name="Rectangle 2"/>
          <p:cNvSpPr>
            <a:spLocks noGrp="1" noRot="1" noChangeAspect="1" noChangeArrowheads="1" noTextEdit="1"/>
          </p:cNvSpPr>
          <p:nvPr>
            <p:ph type="sldImg"/>
          </p:nvPr>
        </p:nvSpPr>
        <p:spPr>
          <a:xfrm>
            <a:off x="371475" y="512763"/>
            <a:ext cx="3751263" cy="2109787"/>
          </a:xfrm>
          <a:ln/>
        </p:spPr>
      </p:sp>
      <p:sp>
        <p:nvSpPr>
          <p:cNvPr id="8602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4281672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734E565-23FA-4089-8F9E-0A4C5E9C869F}" type="slidenum">
              <a:rPr lang="en-US" sz="1200" smtClean="0"/>
              <a:pPr algn="r" eaLnBrk="1" hangingPunct="1">
                <a:spcBef>
                  <a:spcPct val="0"/>
                </a:spcBef>
              </a:pPr>
              <a:t>25</a:t>
            </a:fld>
            <a:endParaRPr lang="en-US" sz="1200"/>
          </a:p>
        </p:txBody>
      </p:sp>
      <p:sp>
        <p:nvSpPr>
          <p:cNvPr id="87043" name="Rectangle 2"/>
          <p:cNvSpPr>
            <a:spLocks noGrp="1" noRot="1" noChangeAspect="1" noChangeArrowheads="1" noTextEdit="1"/>
          </p:cNvSpPr>
          <p:nvPr>
            <p:ph type="sldImg"/>
          </p:nvPr>
        </p:nvSpPr>
        <p:spPr>
          <a:xfrm>
            <a:off x="371475" y="512763"/>
            <a:ext cx="3751263" cy="2109787"/>
          </a:xfrm>
          <a:ln/>
        </p:spPr>
      </p:sp>
      <p:sp>
        <p:nvSpPr>
          <p:cNvPr id="8704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08885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8B43AC09-2D53-4591-9B75-BEA947AB03CD}" type="slidenum">
              <a:rPr lang="en-US" sz="1200" smtClean="0"/>
              <a:pPr algn="r" eaLnBrk="1" hangingPunct="1">
                <a:spcBef>
                  <a:spcPct val="0"/>
                </a:spcBef>
              </a:pPr>
              <a:t>26</a:t>
            </a:fld>
            <a:endParaRPr lang="en-US" sz="1200"/>
          </a:p>
        </p:txBody>
      </p:sp>
      <p:sp>
        <p:nvSpPr>
          <p:cNvPr id="88067" name="Rectangle 2"/>
          <p:cNvSpPr>
            <a:spLocks noGrp="1" noRot="1" noChangeAspect="1" noChangeArrowheads="1" noTextEdit="1"/>
          </p:cNvSpPr>
          <p:nvPr>
            <p:ph type="sldImg"/>
          </p:nvPr>
        </p:nvSpPr>
        <p:spPr>
          <a:xfrm>
            <a:off x="371475" y="512763"/>
            <a:ext cx="3751263" cy="2109787"/>
          </a:xfrm>
          <a:ln/>
        </p:spPr>
      </p:sp>
      <p:sp>
        <p:nvSpPr>
          <p:cNvPr id="8806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86303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ABD7F2C-68CF-4B85-9F94-9D0D1422B2D6}" type="slidenum">
              <a:rPr lang="en-US" sz="1200" smtClean="0"/>
              <a:pPr algn="r" eaLnBrk="1" hangingPunct="1">
                <a:spcBef>
                  <a:spcPct val="0"/>
                </a:spcBef>
              </a:pPr>
              <a:t>27</a:t>
            </a:fld>
            <a:endParaRPr lang="en-US" sz="1200"/>
          </a:p>
        </p:txBody>
      </p:sp>
      <p:sp>
        <p:nvSpPr>
          <p:cNvPr id="89091" name="Rectangle 2"/>
          <p:cNvSpPr>
            <a:spLocks noGrp="1" noRot="1" noChangeAspect="1" noChangeArrowheads="1" noTextEdit="1"/>
          </p:cNvSpPr>
          <p:nvPr>
            <p:ph type="sldImg"/>
          </p:nvPr>
        </p:nvSpPr>
        <p:spPr>
          <a:xfrm>
            <a:off x="371475" y="512763"/>
            <a:ext cx="3751263" cy="2109787"/>
          </a:xfrm>
          <a:ln/>
        </p:spPr>
      </p:sp>
      <p:sp>
        <p:nvSpPr>
          <p:cNvPr id="8909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845268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1539C8F-3BE7-45EE-B2CF-C7BCB7357985}" type="slidenum">
              <a:rPr lang="en-US" sz="1200" smtClean="0"/>
              <a:pPr algn="r" eaLnBrk="1" hangingPunct="1">
                <a:spcBef>
                  <a:spcPct val="0"/>
                </a:spcBef>
              </a:pPr>
              <a:t>28</a:t>
            </a:fld>
            <a:endParaRPr lang="en-US" sz="1200"/>
          </a:p>
        </p:txBody>
      </p:sp>
      <p:sp>
        <p:nvSpPr>
          <p:cNvPr id="90115" name="Rectangle 2"/>
          <p:cNvSpPr>
            <a:spLocks noGrp="1" noRot="1" noChangeAspect="1" noChangeArrowheads="1" noTextEdit="1"/>
          </p:cNvSpPr>
          <p:nvPr>
            <p:ph type="sldImg"/>
          </p:nvPr>
        </p:nvSpPr>
        <p:spPr>
          <a:xfrm>
            <a:off x="371475" y="512763"/>
            <a:ext cx="3751263" cy="2109787"/>
          </a:xfrm>
          <a:ln/>
        </p:spPr>
      </p:sp>
      <p:sp>
        <p:nvSpPr>
          <p:cNvPr id="9011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549184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94AE4816-057C-48B7-8711-0C6B27F1BD6D}" type="slidenum">
              <a:rPr lang="en-US" sz="1200" smtClean="0"/>
              <a:pPr algn="r" eaLnBrk="1" hangingPunct="1">
                <a:spcBef>
                  <a:spcPct val="0"/>
                </a:spcBef>
              </a:pPr>
              <a:t>29</a:t>
            </a:fld>
            <a:endParaRPr lang="en-US" sz="1200"/>
          </a:p>
        </p:txBody>
      </p:sp>
      <p:sp>
        <p:nvSpPr>
          <p:cNvPr id="91139" name="Rectangle 2"/>
          <p:cNvSpPr>
            <a:spLocks noGrp="1" noRot="1" noChangeAspect="1" noChangeArrowheads="1" noTextEdit="1"/>
          </p:cNvSpPr>
          <p:nvPr>
            <p:ph type="sldImg"/>
          </p:nvPr>
        </p:nvSpPr>
        <p:spPr>
          <a:xfrm>
            <a:off x="371475" y="512763"/>
            <a:ext cx="3751263" cy="2109787"/>
          </a:xfrm>
          <a:ln/>
        </p:spPr>
      </p:sp>
      <p:sp>
        <p:nvSpPr>
          <p:cNvPr id="9114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60020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D452609-F4E5-4D39-8A76-BDE64AD4A973}" type="slidenum">
              <a:rPr lang="en-US" sz="1200" smtClean="0"/>
              <a:pPr algn="r" eaLnBrk="1" hangingPunct="1">
                <a:spcBef>
                  <a:spcPct val="0"/>
                </a:spcBef>
              </a:pPr>
              <a:t>3</a:t>
            </a:fld>
            <a:endParaRPr lang="en-US" sz="1200"/>
          </a:p>
        </p:txBody>
      </p:sp>
      <p:sp>
        <p:nvSpPr>
          <p:cNvPr id="64515" name="Rectangle 2"/>
          <p:cNvSpPr>
            <a:spLocks noGrp="1" noRot="1" noChangeAspect="1" noChangeArrowheads="1" noTextEdit="1"/>
          </p:cNvSpPr>
          <p:nvPr>
            <p:ph type="sldImg"/>
          </p:nvPr>
        </p:nvSpPr>
        <p:spPr>
          <a:xfrm>
            <a:off x="371475" y="512763"/>
            <a:ext cx="3751263" cy="2109787"/>
          </a:xfrm>
          <a:ln/>
        </p:spPr>
      </p:sp>
      <p:sp>
        <p:nvSpPr>
          <p:cNvPr id="6451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772024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13FED00-875A-4E24-9407-5967177578F1}" type="slidenum">
              <a:rPr lang="en-US" sz="1200" smtClean="0"/>
              <a:pPr algn="r" eaLnBrk="1" hangingPunct="1">
                <a:spcBef>
                  <a:spcPct val="0"/>
                </a:spcBef>
              </a:pPr>
              <a:t>30</a:t>
            </a:fld>
            <a:endParaRPr lang="en-US" sz="1200"/>
          </a:p>
        </p:txBody>
      </p:sp>
      <p:sp>
        <p:nvSpPr>
          <p:cNvPr id="92163" name="Rectangle 2"/>
          <p:cNvSpPr>
            <a:spLocks noGrp="1" noRot="1" noChangeAspect="1" noChangeArrowheads="1" noTextEdit="1"/>
          </p:cNvSpPr>
          <p:nvPr>
            <p:ph type="sldImg"/>
          </p:nvPr>
        </p:nvSpPr>
        <p:spPr>
          <a:xfrm>
            <a:off x="371475" y="512763"/>
            <a:ext cx="3751263" cy="2109787"/>
          </a:xfrm>
          <a:ln/>
        </p:spPr>
      </p:sp>
      <p:sp>
        <p:nvSpPr>
          <p:cNvPr id="9216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325547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F6B1B84-5E92-4DFB-BAE4-690DD963D3D6}" type="slidenum">
              <a:rPr lang="en-US" sz="1200" smtClean="0"/>
              <a:pPr algn="r" eaLnBrk="1" hangingPunct="1">
                <a:spcBef>
                  <a:spcPct val="0"/>
                </a:spcBef>
              </a:pPr>
              <a:t>31</a:t>
            </a:fld>
            <a:endParaRPr lang="en-US" sz="1200"/>
          </a:p>
        </p:txBody>
      </p:sp>
      <p:sp>
        <p:nvSpPr>
          <p:cNvPr id="93187" name="Rectangle 2"/>
          <p:cNvSpPr>
            <a:spLocks noGrp="1" noRot="1" noChangeAspect="1" noChangeArrowheads="1" noTextEdit="1"/>
          </p:cNvSpPr>
          <p:nvPr>
            <p:ph type="sldImg"/>
          </p:nvPr>
        </p:nvSpPr>
        <p:spPr>
          <a:xfrm>
            <a:off x="371475" y="512763"/>
            <a:ext cx="3751263" cy="2109787"/>
          </a:xfrm>
          <a:ln/>
        </p:spPr>
      </p:sp>
      <p:sp>
        <p:nvSpPr>
          <p:cNvPr id="9318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452043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66C1A1C0-28EE-4D77-A6C2-3E4F36FD4A23}" type="slidenum">
              <a:rPr lang="en-US" sz="1200" smtClean="0"/>
              <a:pPr algn="r" eaLnBrk="1" hangingPunct="1">
                <a:spcBef>
                  <a:spcPct val="0"/>
                </a:spcBef>
              </a:pPr>
              <a:t>32</a:t>
            </a:fld>
            <a:endParaRPr lang="en-US" sz="1200"/>
          </a:p>
        </p:txBody>
      </p:sp>
      <p:sp>
        <p:nvSpPr>
          <p:cNvPr id="94211" name="Rectangle 2"/>
          <p:cNvSpPr>
            <a:spLocks noGrp="1" noRot="1" noChangeAspect="1" noChangeArrowheads="1" noTextEdit="1"/>
          </p:cNvSpPr>
          <p:nvPr>
            <p:ph type="sldImg"/>
          </p:nvPr>
        </p:nvSpPr>
        <p:spPr>
          <a:xfrm>
            <a:off x="371475" y="512763"/>
            <a:ext cx="3751263" cy="2109787"/>
          </a:xfrm>
          <a:ln/>
        </p:spPr>
      </p:sp>
      <p:sp>
        <p:nvSpPr>
          <p:cNvPr id="9421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846132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1D7DC62C-2F28-4BB7-A90F-7AA7670BBB55}" type="slidenum">
              <a:rPr lang="en-US" sz="1200" smtClean="0"/>
              <a:pPr algn="r" eaLnBrk="1" hangingPunct="1">
                <a:spcBef>
                  <a:spcPct val="0"/>
                </a:spcBef>
              </a:pPr>
              <a:t>33</a:t>
            </a:fld>
            <a:endParaRPr lang="en-US" sz="1200"/>
          </a:p>
        </p:txBody>
      </p:sp>
      <p:sp>
        <p:nvSpPr>
          <p:cNvPr id="95235" name="Rectangle 2"/>
          <p:cNvSpPr>
            <a:spLocks noGrp="1" noRot="1" noChangeAspect="1" noChangeArrowheads="1" noTextEdit="1"/>
          </p:cNvSpPr>
          <p:nvPr>
            <p:ph type="sldImg"/>
          </p:nvPr>
        </p:nvSpPr>
        <p:spPr>
          <a:xfrm>
            <a:off x="371475" y="512763"/>
            <a:ext cx="3751263" cy="2109787"/>
          </a:xfrm>
          <a:ln/>
        </p:spPr>
      </p:sp>
      <p:sp>
        <p:nvSpPr>
          <p:cNvPr id="9523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262814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026BC799-6E50-42FF-9FD9-3494E5DA489D}" type="slidenum">
              <a:rPr lang="en-US" sz="1200" smtClean="0"/>
              <a:pPr algn="r" eaLnBrk="1" hangingPunct="1">
                <a:spcBef>
                  <a:spcPct val="0"/>
                </a:spcBef>
              </a:pPr>
              <a:t>34</a:t>
            </a:fld>
            <a:endParaRPr lang="en-US" sz="1200"/>
          </a:p>
        </p:txBody>
      </p:sp>
      <p:sp>
        <p:nvSpPr>
          <p:cNvPr id="96259" name="Rectangle 2"/>
          <p:cNvSpPr>
            <a:spLocks noGrp="1" noRot="1" noChangeAspect="1" noChangeArrowheads="1" noTextEdit="1"/>
          </p:cNvSpPr>
          <p:nvPr>
            <p:ph type="sldImg"/>
          </p:nvPr>
        </p:nvSpPr>
        <p:spPr>
          <a:xfrm>
            <a:off x="371475" y="512763"/>
            <a:ext cx="3751263" cy="2109787"/>
          </a:xfrm>
          <a:ln/>
        </p:spPr>
      </p:sp>
      <p:sp>
        <p:nvSpPr>
          <p:cNvPr id="9626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81841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E2A22EE-04AF-42BB-BD70-8713FA3970F7}" type="slidenum">
              <a:rPr lang="en-US" sz="1200" smtClean="0"/>
              <a:pPr algn="r" eaLnBrk="1" hangingPunct="1">
                <a:spcBef>
                  <a:spcPct val="0"/>
                </a:spcBef>
              </a:pPr>
              <a:t>35</a:t>
            </a:fld>
            <a:endParaRPr lang="en-US" sz="1200"/>
          </a:p>
        </p:txBody>
      </p:sp>
      <p:sp>
        <p:nvSpPr>
          <p:cNvPr id="97283" name="Rectangle 2"/>
          <p:cNvSpPr>
            <a:spLocks noGrp="1" noRot="1" noChangeAspect="1" noChangeArrowheads="1" noTextEdit="1"/>
          </p:cNvSpPr>
          <p:nvPr>
            <p:ph type="sldImg"/>
          </p:nvPr>
        </p:nvSpPr>
        <p:spPr>
          <a:xfrm>
            <a:off x="371475" y="512763"/>
            <a:ext cx="3751263" cy="2109787"/>
          </a:xfrm>
          <a:ln/>
        </p:spPr>
      </p:sp>
      <p:sp>
        <p:nvSpPr>
          <p:cNvPr id="9728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44025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875060D-4ECF-4CB0-86F9-5437EFC2500E}" type="slidenum">
              <a:rPr lang="en-US" sz="1200" smtClean="0"/>
              <a:pPr algn="r" eaLnBrk="1" hangingPunct="1">
                <a:spcBef>
                  <a:spcPct val="0"/>
                </a:spcBef>
              </a:pPr>
              <a:t>36</a:t>
            </a:fld>
            <a:endParaRPr lang="en-US" sz="1200"/>
          </a:p>
        </p:txBody>
      </p:sp>
      <p:sp>
        <p:nvSpPr>
          <p:cNvPr id="98307" name="Rectangle 2"/>
          <p:cNvSpPr>
            <a:spLocks noGrp="1" noRot="1" noChangeAspect="1" noChangeArrowheads="1" noTextEdit="1"/>
          </p:cNvSpPr>
          <p:nvPr>
            <p:ph type="sldImg"/>
          </p:nvPr>
        </p:nvSpPr>
        <p:spPr>
          <a:xfrm>
            <a:off x="371475" y="512763"/>
            <a:ext cx="3751263" cy="2109787"/>
          </a:xfrm>
          <a:ln/>
        </p:spPr>
      </p:sp>
      <p:sp>
        <p:nvSpPr>
          <p:cNvPr id="9830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742785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E35AF83-F60D-4F6D-9F8E-0F021ACAFA5B}" type="slidenum">
              <a:rPr lang="en-US" sz="1200" smtClean="0"/>
              <a:pPr algn="r" eaLnBrk="1" hangingPunct="1">
                <a:spcBef>
                  <a:spcPct val="0"/>
                </a:spcBef>
              </a:pPr>
              <a:t>37</a:t>
            </a:fld>
            <a:endParaRPr lang="en-US" sz="1200"/>
          </a:p>
        </p:txBody>
      </p:sp>
      <p:sp>
        <p:nvSpPr>
          <p:cNvPr id="99331" name="Rectangle 2"/>
          <p:cNvSpPr>
            <a:spLocks noGrp="1" noRot="1" noChangeAspect="1" noChangeArrowheads="1" noTextEdit="1"/>
          </p:cNvSpPr>
          <p:nvPr>
            <p:ph type="sldImg"/>
          </p:nvPr>
        </p:nvSpPr>
        <p:spPr>
          <a:xfrm>
            <a:off x="371475" y="512763"/>
            <a:ext cx="3751263" cy="2109787"/>
          </a:xfrm>
          <a:ln/>
        </p:spPr>
      </p:sp>
      <p:sp>
        <p:nvSpPr>
          <p:cNvPr id="9933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400485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DEF8EBF-D4A7-4243-9E66-1AF73ED01700}" type="slidenum">
              <a:rPr lang="en-US" sz="1200" smtClean="0"/>
              <a:pPr algn="r" eaLnBrk="1" hangingPunct="1">
                <a:spcBef>
                  <a:spcPct val="0"/>
                </a:spcBef>
              </a:pPr>
              <a:t>38</a:t>
            </a:fld>
            <a:endParaRPr lang="en-US" sz="1200"/>
          </a:p>
        </p:txBody>
      </p:sp>
      <p:sp>
        <p:nvSpPr>
          <p:cNvPr id="100355" name="Rectangle 2"/>
          <p:cNvSpPr>
            <a:spLocks noGrp="1" noRot="1" noChangeAspect="1" noChangeArrowheads="1" noTextEdit="1"/>
          </p:cNvSpPr>
          <p:nvPr>
            <p:ph type="sldImg"/>
          </p:nvPr>
        </p:nvSpPr>
        <p:spPr>
          <a:xfrm>
            <a:off x="371475" y="512763"/>
            <a:ext cx="3751263" cy="2109787"/>
          </a:xfrm>
          <a:ln/>
        </p:spPr>
      </p:sp>
      <p:sp>
        <p:nvSpPr>
          <p:cNvPr id="10035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043101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7ECD789-7645-4751-B43A-0CB56794322F}" type="slidenum">
              <a:rPr lang="en-US" sz="1200" smtClean="0"/>
              <a:pPr algn="r" eaLnBrk="1" hangingPunct="1">
                <a:spcBef>
                  <a:spcPct val="0"/>
                </a:spcBef>
              </a:pPr>
              <a:t>39</a:t>
            </a:fld>
            <a:endParaRPr lang="en-US" sz="1200"/>
          </a:p>
        </p:txBody>
      </p:sp>
      <p:sp>
        <p:nvSpPr>
          <p:cNvPr id="101379" name="Rectangle 2"/>
          <p:cNvSpPr>
            <a:spLocks noGrp="1" noRot="1" noChangeAspect="1" noChangeArrowheads="1" noTextEdit="1"/>
          </p:cNvSpPr>
          <p:nvPr>
            <p:ph type="sldImg"/>
          </p:nvPr>
        </p:nvSpPr>
        <p:spPr>
          <a:xfrm>
            <a:off x="371475" y="512763"/>
            <a:ext cx="3751263" cy="2109787"/>
          </a:xfrm>
          <a:ln/>
        </p:spPr>
      </p:sp>
      <p:sp>
        <p:nvSpPr>
          <p:cNvPr id="10138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41487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45CC75A-5A4C-4BA7-896B-724E0A71A6EF}" type="slidenum">
              <a:rPr lang="en-US" sz="1200" smtClean="0"/>
              <a:pPr algn="r" eaLnBrk="1" hangingPunct="1">
                <a:spcBef>
                  <a:spcPct val="0"/>
                </a:spcBef>
              </a:pPr>
              <a:t>4</a:t>
            </a:fld>
            <a:endParaRPr lang="en-US" sz="1200"/>
          </a:p>
        </p:txBody>
      </p:sp>
      <p:sp>
        <p:nvSpPr>
          <p:cNvPr id="65539" name="Rectangle 2"/>
          <p:cNvSpPr>
            <a:spLocks noGrp="1" noRot="1" noChangeAspect="1" noChangeArrowheads="1" noTextEdit="1"/>
          </p:cNvSpPr>
          <p:nvPr>
            <p:ph type="sldImg"/>
          </p:nvPr>
        </p:nvSpPr>
        <p:spPr>
          <a:xfrm>
            <a:off x="371475" y="512763"/>
            <a:ext cx="3751263" cy="2109787"/>
          </a:xfrm>
          <a:ln/>
        </p:spPr>
      </p:sp>
      <p:sp>
        <p:nvSpPr>
          <p:cNvPr id="6554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774259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3FA276D-B219-4E55-AA7F-20F65B195A8A}" type="slidenum">
              <a:rPr lang="en-US" sz="1200" smtClean="0"/>
              <a:pPr algn="r" eaLnBrk="1" hangingPunct="1">
                <a:spcBef>
                  <a:spcPct val="0"/>
                </a:spcBef>
              </a:pPr>
              <a:t>40</a:t>
            </a:fld>
            <a:endParaRPr lang="en-US" sz="1200"/>
          </a:p>
        </p:txBody>
      </p:sp>
      <p:sp>
        <p:nvSpPr>
          <p:cNvPr id="102403" name="Rectangle 2"/>
          <p:cNvSpPr>
            <a:spLocks noGrp="1" noRot="1" noChangeAspect="1" noChangeArrowheads="1" noTextEdit="1"/>
          </p:cNvSpPr>
          <p:nvPr>
            <p:ph type="sldImg"/>
          </p:nvPr>
        </p:nvSpPr>
        <p:spPr>
          <a:xfrm>
            <a:off x="371475" y="512763"/>
            <a:ext cx="3751263" cy="2109787"/>
          </a:xfrm>
          <a:ln/>
        </p:spPr>
      </p:sp>
      <p:sp>
        <p:nvSpPr>
          <p:cNvPr id="10240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762423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AB341E5-C859-4B5B-B0A6-1B3E646B1169}" type="slidenum">
              <a:rPr lang="en-US" sz="1200" smtClean="0"/>
              <a:pPr algn="r" eaLnBrk="1" hangingPunct="1">
                <a:spcBef>
                  <a:spcPct val="0"/>
                </a:spcBef>
              </a:pPr>
              <a:t>41</a:t>
            </a:fld>
            <a:endParaRPr lang="en-US" sz="1200"/>
          </a:p>
        </p:txBody>
      </p:sp>
      <p:sp>
        <p:nvSpPr>
          <p:cNvPr id="103427" name="Rectangle 2"/>
          <p:cNvSpPr>
            <a:spLocks noGrp="1" noRot="1" noChangeAspect="1" noChangeArrowheads="1" noTextEdit="1"/>
          </p:cNvSpPr>
          <p:nvPr>
            <p:ph type="sldImg"/>
          </p:nvPr>
        </p:nvSpPr>
        <p:spPr>
          <a:xfrm>
            <a:off x="371475" y="512763"/>
            <a:ext cx="3751263" cy="2109787"/>
          </a:xfrm>
          <a:ln/>
        </p:spPr>
      </p:sp>
      <p:sp>
        <p:nvSpPr>
          <p:cNvPr id="10342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009998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2AB6A42-EFBF-423A-B2F4-37C5EE27A5CA}" type="slidenum">
              <a:rPr lang="en-US" sz="1200" smtClean="0"/>
              <a:pPr algn="r" eaLnBrk="1" hangingPunct="1">
                <a:spcBef>
                  <a:spcPct val="0"/>
                </a:spcBef>
              </a:pPr>
              <a:t>42</a:t>
            </a:fld>
            <a:endParaRPr lang="en-US" sz="1200"/>
          </a:p>
        </p:txBody>
      </p:sp>
      <p:sp>
        <p:nvSpPr>
          <p:cNvPr id="104451" name="Rectangle 2"/>
          <p:cNvSpPr>
            <a:spLocks noGrp="1" noRot="1" noChangeAspect="1" noChangeArrowheads="1" noTextEdit="1"/>
          </p:cNvSpPr>
          <p:nvPr>
            <p:ph type="sldImg"/>
          </p:nvPr>
        </p:nvSpPr>
        <p:spPr>
          <a:xfrm>
            <a:off x="371475" y="512763"/>
            <a:ext cx="3751263" cy="2109787"/>
          </a:xfrm>
          <a:ln/>
        </p:spPr>
      </p:sp>
      <p:sp>
        <p:nvSpPr>
          <p:cNvPr id="10445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413418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D7CCFA5-CEE3-4E68-A304-704A51891560}" type="slidenum">
              <a:rPr lang="en-US" sz="1200" smtClean="0"/>
              <a:pPr algn="r" eaLnBrk="1" hangingPunct="1">
                <a:spcBef>
                  <a:spcPct val="0"/>
                </a:spcBef>
              </a:pPr>
              <a:t>43</a:t>
            </a:fld>
            <a:endParaRPr lang="en-US" sz="1200"/>
          </a:p>
        </p:txBody>
      </p:sp>
      <p:sp>
        <p:nvSpPr>
          <p:cNvPr id="105475" name="Rectangle 2"/>
          <p:cNvSpPr>
            <a:spLocks noGrp="1" noRot="1" noChangeAspect="1" noChangeArrowheads="1" noTextEdit="1"/>
          </p:cNvSpPr>
          <p:nvPr>
            <p:ph type="sldImg"/>
          </p:nvPr>
        </p:nvSpPr>
        <p:spPr>
          <a:xfrm>
            <a:off x="371475" y="512763"/>
            <a:ext cx="3751263" cy="2109787"/>
          </a:xfrm>
          <a:ln/>
        </p:spPr>
      </p:sp>
      <p:sp>
        <p:nvSpPr>
          <p:cNvPr id="10547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864702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D5970480-B81B-435F-9EF0-4D15285A1CAF}" type="slidenum">
              <a:rPr lang="en-US" sz="1200" smtClean="0"/>
              <a:pPr algn="r" eaLnBrk="1" hangingPunct="1">
                <a:spcBef>
                  <a:spcPct val="0"/>
                </a:spcBef>
              </a:pPr>
              <a:t>44</a:t>
            </a:fld>
            <a:endParaRPr lang="en-US" sz="1200"/>
          </a:p>
        </p:txBody>
      </p:sp>
      <p:sp>
        <p:nvSpPr>
          <p:cNvPr id="106499" name="Rectangle 2"/>
          <p:cNvSpPr>
            <a:spLocks noGrp="1" noRot="1" noChangeAspect="1" noChangeArrowheads="1" noTextEdit="1"/>
          </p:cNvSpPr>
          <p:nvPr>
            <p:ph type="sldImg"/>
          </p:nvPr>
        </p:nvSpPr>
        <p:spPr>
          <a:xfrm>
            <a:off x="371475" y="512763"/>
            <a:ext cx="3751263" cy="2109787"/>
          </a:xfrm>
          <a:ln/>
        </p:spPr>
      </p:sp>
      <p:sp>
        <p:nvSpPr>
          <p:cNvPr id="10650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To Do</a:t>
            </a:r>
          </a:p>
        </p:txBody>
      </p:sp>
    </p:spTree>
    <p:extLst>
      <p:ext uri="{BB962C8B-B14F-4D97-AF65-F5344CB8AC3E}">
        <p14:creationId xmlns:p14="http://schemas.microsoft.com/office/powerpoint/2010/main" val="1747962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A14B5B27-217A-4D98-B619-F3AC04C58F8A}" type="slidenum">
              <a:rPr lang="en-US" sz="1200" smtClean="0"/>
              <a:pPr algn="r" eaLnBrk="1" hangingPunct="1">
                <a:spcBef>
                  <a:spcPct val="0"/>
                </a:spcBef>
              </a:pPr>
              <a:t>45</a:t>
            </a:fld>
            <a:endParaRPr lang="en-US" sz="1200"/>
          </a:p>
        </p:txBody>
      </p:sp>
      <p:sp>
        <p:nvSpPr>
          <p:cNvPr id="107523" name="Rectangle 2"/>
          <p:cNvSpPr>
            <a:spLocks noGrp="1" noRot="1" noChangeAspect="1" noChangeArrowheads="1" noTextEdit="1"/>
          </p:cNvSpPr>
          <p:nvPr>
            <p:ph type="sldImg"/>
          </p:nvPr>
        </p:nvSpPr>
        <p:spPr>
          <a:xfrm>
            <a:off x="371475" y="512763"/>
            <a:ext cx="3751263" cy="2109787"/>
          </a:xfrm>
          <a:ln/>
        </p:spPr>
      </p:sp>
      <p:sp>
        <p:nvSpPr>
          <p:cNvPr id="10752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51685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CA611E82-6F75-4B50-AAFD-C8BA21895921}" type="slidenum">
              <a:rPr lang="en-US" sz="1200" smtClean="0"/>
              <a:pPr algn="r" eaLnBrk="1" hangingPunct="1">
                <a:spcBef>
                  <a:spcPct val="0"/>
                </a:spcBef>
              </a:pPr>
              <a:t>46</a:t>
            </a:fld>
            <a:endParaRPr lang="en-US" sz="1200"/>
          </a:p>
        </p:txBody>
      </p:sp>
      <p:sp>
        <p:nvSpPr>
          <p:cNvPr id="108547" name="Rectangle 2"/>
          <p:cNvSpPr>
            <a:spLocks noGrp="1" noRot="1" noChangeAspect="1" noChangeArrowheads="1" noTextEdit="1"/>
          </p:cNvSpPr>
          <p:nvPr>
            <p:ph type="sldImg"/>
          </p:nvPr>
        </p:nvSpPr>
        <p:spPr>
          <a:xfrm>
            <a:off x="371475" y="512763"/>
            <a:ext cx="3751263" cy="2109787"/>
          </a:xfrm>
          <a:ln/>
        </p:spPr>
      </p:sp>
      <p:sp>
        <p:nvSpPr>
          <p:cNvPr id="10854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14241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E342FA8-8B5F-4346-B224-477C1B0E6727}" type="slidenum">
              <a:rPr lang="en-US" sz="1200" smtClean="0"/>
              <a:pPr algn="r" eaLnBrk="1" hangingPunct="1">
                <a:spcBef>
                  <a:spcPct val="0"/>
                </a:spcBef>
              </a:pPr>
              <a:t>47</a:t>
            </a:fld>
            <a:endParaRPr lang="en-US" sz="1200"/>
          </a:p>
        </p:txBody>
      </p:sp>
      <p:sp>
        <p:nvSpPr>
          <p:cNvPr id="109571" name="Rectangle 2"/>
          <p:cNvSpPr>
            <a:spLocks noGrp="1" noRot="1" noChangeAspect="1" noChangeArrowheads="1" noTextEdit="1"/>
          </p:cNvSpPr>
          <p:nvPr>
            <p:ph type="sldImg"/>
          </p:nvPr>
        </p:nvSpPr>
        <p:spPr>
          <a:xfrm>
            <a:off x="371475" y="512763"/>
            <a:ext cx="3751263" cy="2109787"/>
          </a:xfrm>
          <a:ln/>
        </p:spPr>
      </p:sp>
      <p:sp>
        <p:nvSpPr>
          <p:cNvPr id="10957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001330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5A4ED402-74B0-4BE2-9350-E4E41445251D}" type="slidenum">
              <a:rPr lang="en-US" sz="1200" smtClean="0"/>
              <a:pPr algn="r" eaLnBrk="1" hangingPunct="1">
                <a:spcBef>
                  <a:spcPct val="0"/>
                </a:spcBef>
              </a:pPr>
              <a:t>48</a:t>
            </a:fld>
            <a:endParaRPr lang="en-US" sz="1200"/>
          </a:p>
        </p:txBody>
      </p:sp>
      <p:sp>
        <p:nvSpPr>
          <p:cNvPr id="110595" name="Rectangle 2"/>
          <p:cNvSpPr>
            <a:spLocks noGrp="1" noRot="1" noChangeAspect="1" noChangeArrowheads="1" noTextEdit="1"/>
          </p:cNvSpPr>
          <p:nvPr>
            <p:ph type="sldImg"/>
          </p:nvPr>
        </p:nvSpPr>
        <p:spPr>
          <a:xfrm>
            <a:off x="371475" y="512763"/>
            <a:ext cx="3751263" cy="2109787"/>
          </a:xfrm>
          <a:ln/>
        </p:spPr>
      </p:sp>
      <p:sp>
        <p:nvSpPr>
          <p:cNvPr id="11059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509069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E6B79150-220B-48F2-A83D-5FDE33B08AD8}" type="slidenum">
              <a:rPr lang="en-US" sz="1200" smtClean="0"/>
              <a:pPr algn="r" eaLnBrk="1" hangingPunct="1">
                <a:spcBef>
                  <a:spcPct val="0"/>
                </a:spcBef>
              </a:pPr>
              <a:t>49</a:t>
            </a:fld>
            <a:endParaRPr lang="en-US" sz="1200"/>
          </a:p>
        </p:txBody>
      </p:sp>
      <p:sp>
        <p:nvSpPr>
          <p:cNvPr id="111619" name="Rectangle 2"/>
          <p:cNvSpPr>
            <a:spLocks noGrp="1" noRot="1" noChangeAspect="1" noChangeArrowheads="1" noTextEdit="1"/>
          </p:cNvSpPr>
          <p:nvPr>
            <p:ph type="sldImg"/>
          </p:nvPr>
        </p:nvSpPr>
        <p:spPr>
          <a:xfrm>
            <a:off x="371475" y="512763"/>
            <a:ext cx="3751263" cy="2109787"/>
          </a:xfrm>
          <a:ln/>
        </p:spPr>
      </p:sp>
      <p:sp>
        <p:nvSpPr>
          <p:cNvPr id="11162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29024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B10ED698-556E-437A-8E63-E6D77EF9D8CE}" type="slidenum">
              <a:rPr lang="en-US" sz="1200" smtClean="0"/>
              <a:pPr algn="r" eaLnBrk="1" hangingPunct="1">
                <a:spcBef>
                  <a:spcPct val="0"/>
                </a:spcBef>
              </a:pPr>
              <a:t>5</a:t>
            </a:fld>
            <a:endParaRPr lang="en-US" sz="1200"/>
          </a:p>
        </p:txBody>
      </p:sp>
      <p:sp>
        <p:nvSpPr>
          <p:cNvPr id="66563" name="Rectangle 2"/>
          <p:cNvSpPr>
            <a:spLocks noGrp="1" noRot="1" noChangeAspect="1" noChangeArrowheads="1" noTextEdit="1"/>
          </p:cNvSpPr>
          <p:nvPr>
            <p:ph type="sldImg"/>
          </p:nvPr>
        </p:nvSpPr>
        <p:spPr>
          <a:xfrm>
            <a:off x="371475" y="512763"/>
            <a:ext cx="3751263" cy="2109787"/>
          </a:xfrm>
          <a:ln/>
        </p:spPr>
      </p:sp>
      <p:sp>
        <p:nvSpPr>
          <p:cNvPr id="66564"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85883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US" smtClean="0"/>
          </a:p>
        </p:txBody>
      </p:sp>
    </p:spTree>
    <p:extLst>
      <p:ext uri="{BB962C8B-B14F-4D97-AF65-F5344CB8AC3E}">
        <p14:creationId xmlns:p14="http://schemas.microsoft.com/office/powerpoint/2010/main" val="787097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US" smtClean="0"/>
          </a:p>
        </p:txBody>
      </p:sp>
    </p:spTree>
    <p:extLst>
      <p:ext uri="{BB962C8B-B14F-4D97-AF65-F5344CB8AC3E}">
        <p14:creationId xmlns:p14="http://schemas.microsoft.com/office/powerpoint/2010/main" val="2265766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69993" indent="-296151" eaLnBrk="0" hangingPunct="0">
              <a:defRPr sz="2100">
                <a:solidFill>
                  <a:schemeClr val="tx1"/>
                </a:solidFill>
                <a:latin typeface="Arial" charset="0"/>
              </a:defRPr>
            </a:lvl2pPr>
            <a:lvl3pPr marL="1184605" indent="-236921" eaLnBrk="0" hangingPunct="0">
              <a:defRPr sz="2100">
                <a:solidFill>
                  <a:schemeClr val="tx1"/>
                </a:solidFill>
                <a:latin typeface="Arial" charset="0"/>
              </a:defRPr>
            </a:lvl3pPr>
            <a:lvl4pPr marL="1658447" indent="-236921" eaLnBrk="0" hangingPunct="0">
              <a:defRPr sz="2100">
                <a:solidFill>
                  <a:schemeClr val="tx1"/>
                </a:solidFill>
                <a:latin typeface="Arial" charset="0"/>
              </a:defRPr>
            </a:lvl4pPr>
            <a:lvl5pPr marL="2132289" indent="-236921" eaLnBrk="0" hangingPunct="0">
              <a:defRPr sz="2100">
                <a:solidFill>
                  <a:schemeClr val="tx1"/>
                </a:solidFill>
                <a:latin typeface="Arial" charset="0"/>
              </a:defRPr>
            </a:lvl5pPr>
            <a:lvl6pPr marL="2606131"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6pPr>
            <a:lvl7pPr marL="3079974"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7pPr>
            <a:lvl8pPr marL="3553816"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8pPr>
            <a:lvl9pPr marL="4027658" indent="-236921" eaLnBrk="0" fontAlgn="base" hangingPunct="0">
              <a:spcBef>
                <a:spcPct val="50000"/>
              </a:spcBef>
              <a:spcAft>
                <a:spcPct val="0"/>
              </a:spcAft>
              <a:buClr>
                <a:schemeClr val="accent1"/>
              </a:buClr>
              <a:buFont typeface="Wingdings" pitchFamily="2" charset="2"/>
              <a:defRPr sz="2100">
                <a:solidFill>
                  <a:schemeClr val="tx1"/>
                </a:solidFill>
                <a:latin typeface="Arial" charset="0"/>
              </a:defRPr>
            </a:lvl9pPr>
          </a:lstStyle>
          <a:p>
            <a:pPr eaLnBrk="1" hangingPunct="1"/>
            <a:fld id="{C64835BE-7C62-4132-83E7-16D94F3F701F}" type="slidenum">
              <a:rPr lang="en-US" sz="1200"/>
              <a:pPr eaLnBrk="1" hangingPunct="1"/>
              <a:t>52</a:t>
            </a:fld>
            <a:endParaRPr lang="en-US" sz="1200"/>
          </a:p>
        </p:txBody>
      </p:sp>
      <p:sp>
        <p:nvSpPr>
          <p:cNvPr id="22531" name="Rectangle 2"/>
          <p:cNvSpPr>
            <a:spLocks noGrp="1" noRot="1" noChangeAspect="1" noChangeArrowheads="1" noTextEdit="1"/>
          </p:cNvSpPr>
          <p:nvPr>
            <p:ph type="sldImg"/>
          </p:nvPr>
        </p:nvSpPr>
        <p:spPr>
          <a:xfrm>
            <a:off x="749300" y="512763"/>
            <a:ext cx="3711575" cy="2087562"/>
          </a:xfrm>
          <a:ln/>
        </p:spPr>
      </p:sp>
      <p:sp>
        <p:nvSpPr>
          <p:cNvPr id="22532" name="Rectangle 3"/>
          <p:cNvSpPr>
            <a:spLocks noGrp="1" noChangeArrowheads="1"/>
          </p:cNvSpPr>
          <p:nvPr>
            <p:ph type="body" idx="1"/>
          </p:nvPr>
        </p:nvSpPr>
        <p:spPr>
          <a:noFill/>
        </p:spPr>
        <p:txBody>
          <a:bodyPr>
            <a:noAutofit/>
          </a:bodyPr>
          <a:lstStyle/>
          <a:p>
            <a:pPr eaLnBrk="1" hangingPunct="1"/>
            <a:endParaRPr lang="en-US" smtClean="0"/>
          </a:p>
        </p:txBody>
      </p:sp>
    </p:spTree>
    <p:extLst>
      <p:ext uri="{BB962C8B-B14F-4D97-AF65-F5344CB8AC3E}">
        <p14:creationId xmlns:p14="http://schemas.microsoft.com/office/powerpoint/2010/main" val="132673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77DC7DF7-2CD7-4BEA-98ED-D59108693E37}" type="slidenum">
              <a:rPr lang="en-US" sz="1200" smtClean="0"/>
              <a:pPr algn="r" eaLnBrk="1" hangingPunct="1">
                <a:spcBef>
                  <a:spcPct val="0"/>
                </a:spcBef>
              </a:pPr>
              <a:t>6</a:t>
            </a:fld>
            <a:endParaRPr lang="en-US" sz="1200"/>
          </a:p>
        </p:txBody>
      </p:sp>
      <p:sp>
        <p:nvSpPr>
          <p:cNvPr id="67587" name="Rectangle 2"/>
          <p:cNvSpPr>
            <a:spLocks noGrp="1" noRot="1" noChangeAspect="1" noChangeArrowheads="1" noTextEdit="1"/>
          </p:cNvSpPr>
          <p:nvPr>
            <p:ph type="sldImg"/>
          </p:nvPr>
        </p:nvSpPr>
        <p:spPr>
          <a:xfrm>
            <a:off x="371475" y="512763"/>
            <a:ext cx="3751263" cy="2109787"/>
          </a:xfrm>
          <a:ln/>
        </p:spPr>
      </p:sp>
      <p:sp>
        <p:nvSpPr>
          <p:cNvPr id="67588"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79640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2ECE9476-A7CA-43F5-8632-43AA27A1010A}" type="slidenum">
              <a:rPr lang="en-US" sz="1200" smtClean="0"/>
              <a:pPr algn="r" eaLnBrk="1" hangingPunct="1">
                <a:spcBef>
                  <a:spcPct val="0"/>
                </a:spcBef>
              </a:pPr>
              <a:t>7</a:t>
            </a:fld>
            <a:endParaRPr lang="en-US" sz="1200"/>
          </a:p>
        </p:txBody>
      </p:sp>
      <p:sp>
        <p:nvSpPr>
          <p:cNvPr id="68611" name="Rectangle 2"/>
          <p:cNvSpPr>
            <a:spLocks noGrp="1" noRot="1" noChangeAspect="1" noChangeArrowheads="1" noTextEdit="1"/>
          </p:cNvSpPr>
          <p:nvPr>
            <p:ph type="sldImg"/>
          </p:nvPr>
        </p:nvSpPr>
        <p:spPr>
          <a:xfrm>
            <a:off x="371475" y="512763"/>
            <a:ext cx="3751263" cy="2109787"/>
          </a:xfrm>
          <a:ln/>
        </p:spPr>
      </p:sp>
      <p:sp>
        <p:nvSpPr>
          <p:cNvPr id="68612"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152459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38C939F5-ABD3-44F4-8340-2C6B41CF57AE}" type="slidenum">
              <a:rPr lang="en-US" sz="1200" smtClean="0"/>
              <a:pPr algn="r" eaLnBrk="1" hangingPunct="1">
                <a:spcBef>
                  <a:spcPct val="0"/>
                </a:spcBef>
              </a:pPr>
              <a:t>8</a:t>
            </a:fld>
            <a:endParaRPr lang="en-US" sz="1200"/>
          </a:p>
        </p:txBody>
      </p:sp>
      <p:sp>
        <p:nvSpPr>
          <p:cNvPr id="69635" name="Rectangle 2"/>
          <p:cNvSpPr>
            <a:spLocks noGrp="1" noRot="1" noChangeAspect="1" noChangeArrowheads="1" noTextEdit="1"/>
          </p:cNvSpPr>
          <p:nvPr>
            <p:ph type="sldImg"/>
          </p:nvPr>
        </p:nvSpPr>
        <p:spPr>
          <a:xfrm>
            <a:off x="371475" y="512763"/>
            <a:ext cx="3751263" cy="2109787"/>
          </a:xfrm>
          <a:ln/>
        </p:spPr>
      </p:sp>
      <p:sp>
        <p:nvSpPr>
          <p:cNvPr id="69636"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42788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20506" y="9722309"/>
            <a:ext cx="3077137" cy="5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defTabSz="882650" eaLnBrk="0" hangingPunct="0">
              <a:defRPr sz="2000">
                <a:solidFill>
                  <a:schemeClr val="tx1"/>
                </a:solidFill>
                <a:latin typeface="Arial" charset="0"/>
              </a:defRPr>
            </a:lvl1pPr>
            <a:lvl2pPr marL="742950" indent="-285750" defTabSz="882650" eaLnBrk="0" hangingPunct="0">
              <a:defRPr sz="2000">
                <a:solidFill>
                  <a:schemeClr val="tx1"/>
                </a:solidFill>
                <a:latin typeface="Arial" charset="0"/>
              </a:defRPr>
            </a:lvl2pPr>
            <a:lvl3pPr marL="1143000" indent="-228600" defTabSz="882650" eaLnBrk="0" hangingPunct="0">
              <a:defRPr sz="2000">
                <a:solidFill>
                  <a:schemeClr val="tx1"/>
                </a:solidFill>
                <a:latin typeface="Arial" charset="0"/>
              </a:defRPr>
            </a:lvl3pPr>
            <a:lvl4pPr marL="1600200" indent="-228600" defTabSz="882650" eaLnBrk="0" hangingPunct="0">
              <a:defRPr sz="2000">
                <a:solidFill>
                  <a:schemeClr val="tx1"/>
                </a:solidFill>
                <a:latin typeface="Arial" charset="0"/>
              </a:defRPr>
            </a:lvl4pPr>
            <a:lvl5pPr marL="2057400" indent="-228600" defTabSz="882650" eaLnBrk="0" hangingPunct="0">
              <a:defRPr sz="2000">
                <a:solidFill>
                  <a:schemeClr val="tx1"/>
                </a:solidFill>
                <a:latin typeface="Arial" charset="0"/>
              </a:defRPr>
            </a:lvl5pPr>
            <a:lvl6pPr marL="25146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defTabSz="88265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lgn="r" eaLnBrk="1" hangingPunct="1">
              <a:spcBef>
                <a:spcPct val="0"/>
              </a:spcBef>
            </a:pPr>
            <a:fld id="{435B5CBD-109A-436B-995F-84E287C49D3C}" type="slidenum">
              <a:rPr lang="en-US" sz="1200" smtClean="0"/>
              <a:pPr algn="r" eaLnBrk="1" hangingPunct="1">
                <a:spcBef>
                  <a:spcPct val="0"/>
                </a:spcBef>
              </a:pPr>
              <a:t>9</a:t>
            </a:fld>
            <a:endParaRPr lang="en-US" sz="1200"/>
          </a:p>
        </p:txBody>
      </p:sp>
      <p:sp>
        <p:nvSpPr>
          <p:cNvPr id="70659" name="Rectangle 2"/>
          <p:cNvSpPr>
            <a:spLocks noGrp="1" noRot="1" noChangeAspect="1" noChangeArrowheads="1" noTextEdit="1"/>
          </p:cNvSpPr>
          <p:nvPr>
            <p:ph type="sldImg"/>
          </p:nvPr>
        </p:nvSpPr>
        <p:spPr>
          <a:xfrm>
            <a:off x="371475" y="512763"/>
            <a:ext cx="3751263" cy="2109787"/>
          </a:xfrm>
          <a:ln/>
        </p:spPr>
      </p:sp>
      <p:sp>
        <p:nvSpPr>
          <p:cNvPr id="70660" name="Rectangle 3"/>
          <p:cNvSpPr>
            <a:spLocks noGrp="1" noChangeArrowheads="1"/>
          </p:cNvSpPr>
          <p:nvPr>
            <p:ph type="body" idx="1"/>
          </p:nvPr>
        </p:nvSpPr>
        <p:spPr>
          <a:xfrm>
            <a:off x="946685" y="2815214"/>
            <a:ext cx="5205932" cy="6651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endParaRPr lang="en-US" smtClean="0"/>
          </a:p>
        </p:txBody>
      </p:sp>
    </p:spTree>
    <p:extLst>
      <p:ext uri="{BB962C8B-B14F-4D97-AF65-F5344CB8AC3E}">
        <p14:creationId xmlns:p14="http://schemas.microsoft.com/office/powerpoint/2010/main" val="31630560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wmf"/><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3.jpeg"/><Relationship Id="rId2" Type="http://schemas.openxmlformats.org/officeDocument/2006/relationships/customXml" Target="../../customXml/item39.xml"/><Relationship Id="rId1" Type="http://schemas.openxmlformats.org/officeDocument/2006/relationships/themeOverride" Target="../theme/themeOverride1.xml"/><Relationship Id="rId6" Type="http://schemas.openxmlformats.org/officeDocument/2006/relationships/tags" Target="../tags/tag38.xml"/><Relationship Id="rId11" Type="http://schemas.openxmlformats.org/officeDocument/2006/relationships/slideMaster" Target="../slideMasters/slideMaster1.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customXml" Target="../../customXml/item34.xml"/><Relationship Id="rId1" Type="http://schemas.openxmlformats.org/officeDocument/2006/relationships/themeOverride" Target="../theme/themeOverride10.xml"/><Relationship Id="rId5" Type="http://schemas.openxmlformats.org/officeDocument/2006/relationships/slideMaster" Target="../slideMasters/slideMaster1.xml"/><Relationship Id="rId4" Type="http://schemas.openxmlformats.org/officeDocument/2006/relationships/tags" Target="../tags/tag8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customXml" Target="../../customXml/item5.xml"/><Relationship Id="rId1" Type="http://schemas.openxmlformats.org/officeDocument/2006/relationships/themeOverride" Target="../theme/themeOverride11.xml"/><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customXml" Target="../../customXml/item7.xml"/><Relationship Id="rId1" Type="http://schemas.openxmlformats.org/officeDocument/2006/relationships/themeOverride" Target="../theme/themeOverride12.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customXml" Target="../../customXml/item9.xml"/><Relationship Id="rId1" Type="http://schemas.openxmlformats.org/officeDocument/2006/relationships/themeOverride" Target="../theme/themeOverride13.xml"/><Relationship Id="rId6" Type="http://schemas.openxmlformats.org/officeDocument/2006/relationships/slideMaster" Target="../slideMasters/slideMaster1.xml"/><Relationship Id="rId5" Type="http://schemas.openxmlformats.org/officeDocument/2006/relationships/tags" Target="../tags/tag95.xml"/><Relationship Id="rId4" Type="http://schemas.openxmlformats.org/officeDocument/2006/relationships/tags" Target="../tags/tag9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1.xml"/><Relationship Id="rId2" Type="http://schemas.openxmlformats.org/officeDocument/2006/relationships/customXml" Target="../../customXml/item65.xml"/><Relationship Id="rId1" Type="http://schemas.openxmlformats.org/officeDocument/2006/relationships/themeOverride" Target="../theme/themeOverride1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customXml" Target="../../customXml/item16.xml"/><Relationship Id="rId1" Type="http://schemas.openxmlformats.org/officeDocument/2006/relationships/themeOverride" Target="../theme/themeOverride15.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customXml" Target="../../customXml/item43.xml"/><Relationship Id="rId1" Type="http://schemas.openxmlformats.org/officeDocument/2006/relationships/themeOverride" Target="../theme/themeOverride16.xml"/><Relationship Id="rId5" Type="http://schemas.openxmlformats.org/officeDocument/2006/relationships/slideMaster" Target="../slideMasters/slideMaster1.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customXml" Target="../../customXml/item67.xml"/><Relationship Id="rId1" Type="http://schemas.openxmlformats.org/officeDocument/2006/relationships/themeOverride" Target="../theme/themeOverride17.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customXml" Target="../../customXml/item54.xml"/><Relationship Id="rId1" Type="http://schemas.openxmlformats.org/officeDocument/2006/relationships/themeOverride" Target="../theme/themeOverride18.xml"/><Relationship Id="rId6" Type="http://schemas.openxmlformats.org/officeDocument/2006/relationships/slideMaster" Target="../slideMasters/slideMaster1.xml"/><Relationship Id="rId5" Type="http://schemas.openxmlformats.org/officeDocument/2006/relationships/tags" Target="../tags/tag112.xml"/><Relationship Id="rId4" Type="http://schemas.openxmlformats.org/officeDocument/2006/relationships/tags" Target="../tags/tag11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1.xml"/><Relationship Id="rId2" Type="http://schemas.openxmlformats.org/officeDocument/2006/relationships/customXml" Target="../../customXml/item6.xml"/><Relationship Id="rId1" Type="http://schemas.openxmlformats.org/officeDocument/2006/relationships/themeOverride" Target="../theme/themeOverride19.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2.wmf"/><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jpeg"/><Relationship Id="rId2" Type="http://schemas.openxmlformats.org/officeDocument/2006/relationships/customXml" Target="../../customXml/item57.xml"/><Relationship Id="rId1" Type="http://schemas.openxmlformats.org/officeDocument/2006/relationships/themeOverride" Target="../theme/themeOverride2.xml"/><Relationship Id="rId6" Type="http://schemas.openxmlformats.org/officeDocument/2006/relationships/tags" Target="../tags/tag46.xml"/><Relationship Id="rId11" Type="http://schemas.openxmlformats.org/officeDocument/2006/relationships/slideMaster" Target="../slideMasters/slideMaster1.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customXml" Target="../../customXml/item25.xml"/><Relationship Id="rId1" Type="http://schemas.openxmlformats.org/officeDocument/2006/relationships/themeOverride" Target="../theme/themeOverride20.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slideMaster" Target="../slideMasters/slideMaster1.xml"/><Relationship Id="rId2" Type="http://schemas.openxmlformats.org/officeDocument/2006/relationships/customXml" Target="../../customXml/item28.xml"/><Relationship Id="rId1" Type="http://schemas.openxmlformats.org/officeDocument/2006/relationships/themeOverride" Target="../theme/themeOverride21.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customXml" Target="../../customXml/item21.xml"/><Relationship Id="rId1" Type="http://schemas.openxmlformats.org/officeDocument/2006/relationships/themeOverride" Target="../theme/themeOverride2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2.wmf"/><Relationship Id="rId2" Type="http://schemas.openxmlformats.org/officeDocument/2006/relationships/customXml" Target="../../customXml/item48.xml"/><Relationship Id="rId1" Type="http://schemas.openxmlformats.org/officeDocument/2006/relationships/themeOverride" Target="../theme/themeOverride3.xml"/><Relationship Id="rId6" Type="http://schemas.openxmlformats.org/officeDocument/2006/relationships/tags" Target="../tags/tag54.xml"/><Relationship Id="rId11" Type="http://schemas.openxmlformats.org/officeDocument/2006/relationships/slideMaster" Target="../slideMasters/slideMaster1.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2.wmf"/><Relationship Id="rId2" Type="http://schemas.openxmlformats.org/officeDocument/2006/relationships/customXml" Target="../../customXml/item12.xml"/><Relationship Id="rId1" Type="http://schemas.openxmlformats.org/officeDocument/2006/relationships/themeOverride" Target="../theme/themeOverride4.xml"/><Relationship Id="rId6" Type="http://schemas.openxmlformats.org/officeDocument/2006/relationships/tags" Target="../tags/tag62.xml"/><Relationship Id="rId11" Type="http://schemas.openxmlformats.org/officeDocument/2006/relationships/slideMaster" Target="../slideMasters/slideMaster1.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customXml" Target="../../customXml/item51.xml"/><Relationship Id="rId1" Type="http://schemas.openxmlformats.org/officeDocument/2006/relationships/themeOverride" Target="../theme/themeOverride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customXml" Target="../../customXml/item36.xml"/><Relationship Id="rId1" Type="http://schemas.openxmlformats.org/officeDocument/2006/relationships/themeOverride" Target="../theme/themeOverride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customXml" Target="../../customXml/item52.xml"/><Relationship Id="rId1" Type="http://schemas.openxmlformats.org/officeDocument/2006/relationships/themeOverride" Target="../theme/themeOverride7.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customXml" Target="../../customXml/item33.xml"/><Relationship Id="rId1" Type="http://schemas.openxmlformats.org/officeDocument/2006/relationships/themeOverride" Target="../theme/themeOverride8.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customXml" Target="../../customXml/item8.xml"/><Relationship Id="rId1" Type="http://schemas.openxmlformats.org/officeDocument/2006/relationships/themeOverride" Target="../theme/themeOverride9.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big bar down)" type="title" preserve="1">
  <p:cSld name="Title (big bar down)">
    <p:spTree>
      <p:nvGrpSpPr>
        <p:cNvPr id="1" name=""/>
        <p:cNvGrpSpPr/>
        <p:nvPr/>
      </p:nvGrpSpPr>
      <p:grpSpPr>
        <a:xfrm>
          <a:off x="0" y="0"/>
          <a:ext cx="0" cy="0"/>
          <a:chOff x="0" y="0"/>
          <a:chExt cx="0" cy="0"/>
        </a:xfrm>
      </p:grpSpPr>
      <p:sp>
        <p:nvSpPr>
          <p:cNvPr id="15" name="cdtRectangle 15 Id15"/>
          <p:cNvSpPr>
            <a:spLocks noChangeArrowheads="1"/>
          </p:cNvSpPr>
          <p:nvPr userDrawn="1">
            <p:custDataLst>
              <p:tags r:id="rId3"/>
            </p:custDataLst>
          </p:nvPr>
        </p:nvSpPr>
        <p:spPr bwMode="auto">
          <a:xfrm>
            <a:off x="0" y="0"/>
            <a:ext cx="12198350" cy="4149090"/>
          </a:xfrm>
          <a:prstGeom prst="rect">
            <a:avLst/>
          </a:prstGeom>
          <a:solidFill>
            <a:srgbClr val="D7D7CD"/>
          </a:solidFill>
          <a:ln w="9525">
            <a:noFill/>
            <a:miter lim="800000"/>
            <a:headEnd/>
            <a:tailEnd/>
          </a:ln>
          <a:effectLst/>
        </p:spPr>
        <p:txBody>
          <a:bodyPr wrap="none" anchor="ctr">
            <a:noAutofit/>
          </a:bodyPr>
          <a:lstStyle/>
          <a:p>
            <a:endParaRPr lang="en-US"/>
          </a:p>
        </p:txBody>
      </p:sp>
      <p:pic>
        <p:nvPicPr>
          <p:cNvPr id="16" name="cdtPicture 1 Id16"/>
          <p:cNvPicPr>
            <a:picLocks/>
          </p:cNvPicPr>
          <p:nvPr userDrawn="1">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0" y="0"/>
            <a:ext cx="12198350" cy="4149090"/>
          </a:xfrm>
          <a:prstGeom prst="rect">
            <a:avLst/>
          </a:prstGeom>
        </p:spPr>
      </p:pic>
      <p:sp>
        <p:nvSpPr>
          <p:cNvPr id="57350" name="cdtRectangle 115 Id57350"/>
          <p:cNvSpPr>
            <a:spLocks noGrp="1" noChangeArrowheads="1"/>
          </p:cNvSpPr>
          <p:nvPr>
            <p:ph type="ctrTitle"/>
            <p:custDataLst>
              <p:tags r:id="rId5"/>
            </p:custDataLst>
          </p:nvPr>
        </p:nvSpPr>
        <p:spPr bwMode="gray">
          <a:xfrm>
            <a:off x="338137" y="4149090"/>
            <a:ext cx="11860212" cy="870014"/>
          </a:xfrm>
          <a:solidFill>
            <a:srgbClr val="879BAA"/>
          </a:solidFill>
        </p:spPr>
        <p:txBody>
          <a:bodyPr wrap="square" lIns="270000" tIns="144000" rIns="4824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6"/>
            </p:custDataLst>
          </p:nvPr>
        </p:nvSpPr>
        <p:spPr bwMode="gray">
          <a:xfrm>
            <a:off x="338137" y="3756008"/>
            <a:ext cx="11860212" cy="393082"/>
          </a:xfrm>
          <a:solidFill>
            <a:srgbClr val="233746">
              <a:alpha val="65000"/>
            </a:srgbClr>
          </a:solidFill>
        </p:spPr>
        <p:txBody>
          <a:bodyPr wrap="square" lIns="270000" tIns="18000" rIns="482400" bIns="36000" anchor="b">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
        <p:nvSpPr>
          <p:cNvPr id="12" name="cdtText Box 101 Id12"/>
          <p:cNvSpPr txBox="1">
            <a:spLocks noChangeArrowheads="1"/>
          </p:cNvSpPr>
          <p:nvPr userDrawn="1">
            <p:custDataLst>
              <p:tags r:id="rId7"/>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13" name="cdtPicture 10 Id13" descr="SIE_Logo_Layer_Petrol_RGB_A3_76mm.wmf"/>
          <p:cNvPicPr>
            <a:picLocks noChangeAspect="1"/>
          </p:cNvPicPr>
          <p:nvPr userDrawn="1">
            <p:custDataLst>
              <p:tags r:id="rId8"/>
            </p:custDataLst>
          </p:nvPr>
        </p:nvPicPr>
        <p:blipFill>
          <a:blip r:embed="rId13"/>
          <a:stretch>
            <a:fillRect/>
          </a:stretch>
        </p:blipFill>
        <p:spPr>
          <a:xfrm>
            <a:off x="627063" y="0"/>
            <a:ext cx="1728000" cy="967833"/>
          </a:xfrm>
          <a:prstGeom prst="rect">
            <a:avLst/>
          </a:prstGeom>
        </p:spPr>
      </p:pic>
      <p:sp>
        <p:nvSpPr>
          <p:cNvPr id="14" name="cdtText Box 133 Id14"/>
          <p:cNvSpPr txBox="1">
            <a:spLocks noChangeArrowheads="1"/>
          </p:cNvSpPr>
          <p:nvPr userDrawn="1">
            <p:custDataLst>
              <p:tags r:id="rId9"/>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en-US" sz="1000" b="1" dirty="0" smtClean="0">
                <a:solidFill>
                  <a:srgbClr val="879BAA"/>
                </a:solidFill>
              </a:rPr>
              <a:t>Unrestricted for Educational and R&amp;D Facilities. © Siemens AG 2015. All Rights Reserved.</a:t>
            </a:r>
            <a:endParaRPr lang="de-DE" sz="1000" b="1" dirty="0">
              <a:solidFill>
                <a:srgbClr val="879BAA"/>
              </a:solidFill>
            </a:endParaRPr>
          </a:p>
        </p:txBody>
      </p:sp>
      <p:sp>
        <p:nvSpPr>
          <p:cNvPr id="10" name="cdtText Box 133 Id10"/>
          <p:cNvSpPr txBox="1">
            <a:spLocks noChangeArrowheads="1"/>
          </p:cNvSpPr>
          <p:nvPr userDrawn="1">
            <p:custDataLst>
              <p:tags r:id="rId10"/>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Tree>
    <p:custDataLst>
      <p:custData r:id="rId2"/>
    </p:custData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object (large)" type="obj" preserve="1">
  <p:cSld name="One object (large)">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8208962" cy="4752975"/>
          </a:xfrm>
        </p:spPr>
        <p:txBody>
          <a:bodyPr/>
          <a:lstStyle>
            <a:lvl1pPr>
              <a:buFont typeface="Arial" pitchFamily="34" charset="0"/>
              <a:buNone/>
              <a:defRPr/>
            </a:lvl1p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4" name="Textfeld 3"/>
          <p:cNvSpPr txBox="1"/>
          <p:nvPr userDrawn="1"/>
        </p:nvSpPr>
        <p:spPr>
          <a:xfrm>
            <a:off x="8503332" y="6373462"/>
            <a:ext cx="3212418" cy="156133"/>
          </a:xfrm>
          <a:prstGeom prst="rect">
            <a:avLst/>
          </a:prstGeom>
          <a:noFill/>
        </p:spPr>
        <p:txBody>
          <a:bodyPr wrap="none" lIns="0" tIns="0" rIns="0" bIns="0" rtlCol="0">
            <a:spAutoFit/>
          </a:bodyPr>
          <a:lstStyle/>
          <a:p>
            <a:pPr algn="r">
              <a:lnSpc>
                <a:spcPct val="110000"/>
              </a:lnSpc>
              <a:spcBef>
                <a:spcPts val="0"/>
              </a:spcBef>
            </a:pPr>
            <a:r>
              <a:rPr lang="en-US" sz="1000" b="1" kern="1200" dirty="0" smtClean="0">
                <a:solidFill>
                  <a:srgbClr val="879BAA"/>
                </a:solidFill>
                <a:latin typeface="Arial" pitchFamily="34" charset="0"/>
                <a:ea typeface="ＭＳ Ｐゴシック" charset="-128"/>
                <a:cs typeface="+mn-cs"/>
              </a:rPr>
              <a:t>PCS7_HS_Training_Curriculums_P01-P02_R1304_en</a:t>
            </a:r>
            <a:endParaRPr lang="en-US" sz="1200" dirty="0" smtClean="0">
              <a:solidFill>
                <a:schemeClr val="tx1"/>
              </a:solidFill>
            </a:endParaRPr>
          </a:p>
        </p:txBody>
      </p:sp>
    </p:spTree>
    <p:custDataLst>
      <p:custData r:id="rId2"/>
    </p:custData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object (small)" type="obj" preserve="1">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6768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Tree>
    <p:custDataLst>
      <p:custData r:id="rId2"/>
    </p:custData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lumns" type="twoObj" preserve="1">
  <p:cSld name="Two columns">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half" idx="1"/>
            <p:custDataLst>
              <p:tags r:id="rId4"/>
            </p:custDataLst>
          </p:nvPr>
        </p:nvSpPr>
        <p:spPr>
          <a:xfrm>
            <a:off x="627063" y="1412875"/>
            <a:ext cx="5472112" cy="4752975"/>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Fünfte Ebene</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half" idx="2"/>
            <p:custDataLst>
              <p:tags r:id="rId5"/>
            </p:custDataLst>
          </p:nvPr>
        </p:nvSpPr>
        <p:spPr>
          <a:xfrm>
            <a:off x="6243638" y="1412875"/>
            <a:ext cx="5472112" cy="4752975"/>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Fünfte Ebene</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2"/>
    </p:custDataLst>
    <p:extLst>
      <p:ext uri="{BB962C8B-B14F-4D97-AF65-F5344CB8AC3E}">
        <p14:creationId xmlns:p14="http://schemas.microsoft.com/office/powerpoint/2010/main" val="16070859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rows" preserve="1" userDrawn="1">
  <p:cSld name="Two rows">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6"/>
            <a:ext cx="8208962" cy="2303463"/>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3" name="cdtContent Placeholder 12 Id13"/>
          <p:cNvSpPr>
            <a:spLocks noGrp="1"/>
          </p:cNvSpPr>
          <p:nvPr>
            <p:ph sz="quarter" idx="13"/>
            <p:custDataLst>
              <p:tags r:id="rId5"/>
            </p:custDataLst>
          </p:nvPr>
        </p:nvSpPr>
        <p:spPr>
          <a:xfrm>
            <a:off x="627063" y="3860800"/>
            <a:ext cx="8208962" cy="2305050"/>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Tree>
    <p:custDataLst>
      <p:custData r:id="rId2"/>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reserve="1" userDrawn="1">
  <p:cSld name="Three columns">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360045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3" name="cdtContent Placeholder 12 Id13"/>
          <p:cNvSpPr>
            <a:spLocks noGrp="1"/>
          </p:cNvSpPr>
          <p:nvPr>
            <p:ph sz="quarter" idx="13"/>
            <p:custDataLst>
              <p:tags r:id="rId5"/>
            </p:custDataLst>
          </p:nvPr>
        </p:nvSpPr>
        <p:spPr>
          <a:xfrm>
            <a:off x="4370388" y="1412875"/>
            <a:ext cx="3600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2" name="cdtContent Placeholder 11 Id12"/>
          <p:cNvSpPr>
            <a:spLocks noGrp="1"/>
          </p:cNvSpPr>
          <p:nvPr>
            <p:ph sz="quarter" idx="14"/>
            <p:custDataLst>
              <p:tags r:id="rId6"/>
            </p:custDataLst>
          </p:nvPr>
        </p:nvSpPr>
        <p:spPr>
          <a:xfrm>
            <a:off x="8115751" y="1412875"/>
            <a:ext cx="3600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Tree>
    <p:custDataLst>
      <p:custData r:id="rId2"/>
    </p:custData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objects" type="fourObj" preserve="1">
  <p:cSld name="Four objects">
    <p:spTree>
      <p:nvGrpSpPr>
        <p:cNvPr id="1" name=""/>
        <p:cNvGrpSpPr/>
        <p:nvPr/>
      </p:nvGrpSpPr>
      <p:grpSpPr>
        <a:xfrm>
          <a:off x="0" y="0"/>
          <a:ext cx="0" cy="0"/>
          <a:chOff x="0" y="0"/>
          <a:chExt cx="0" cy="0"/>
        </a:xfrm>
      </p:grpSpPr>
      <p:sp>
        <p:nvSpPr>
          <p:cNvPr id="2" name="cdtTitle 1 Id2"/>
          <p:cNvSpPr>
            <a:spLocks noGrp="1"/>
          </p:cNvSpPr>
          <p:nvPr>
            <p:ph type="title" sz="quarter"/>
            <p:custDataLst>
              <p:tags r:id="rId3"/>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cdtContent Placeholder 2 Id3"/>
          <p:cNvSpPr>
            <a:spLocks noGrp="1"/>
          </p:cNvSpPr>
          <p:nvPr>
            <p:ph sz="quarter" idx="1"/>
            <p:custDataLst>
              <p:tags r:id="rId4"/>
            </p:custDataLst>
          </p:nvPr>
        </p:nvSpPr>
        <p:spPr>
          <a:xfrm>
            <a:off x="627063" y="1412876"/>
            <a:ext cx="5472112" cy="2303463"/>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Fünfte Ebene</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cdtContent Placeholder 3 Id4"/>
          <p:cNvSpPr>
            <a:spLocks noGrp="1"/>
          </p:cNvSpPr>
          <p:nvPr>
            <p:ph sz="quarter" idx="2"/>
            <p:custDataLst>
              <p:tags r:id="rId5"/>
            </p:custDataLst>
          </p:nvPr>
        </p:nvSpPr>
        <p:spPr>
          <a:xfrm>
            <a:off x="6243638" y="1412875"/>
            <a:ext cx="5472112" cy="2303463"/>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Fünfte Ebene</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cdtContent Placeholder 4 Id5"/>
          <p:cNvSpPr>
            <a:spLocks noGrp="1"/>
          </p:cNvSpPr>
          <p:nvPr>
            <p:ph sz="quarter" idx="3"/>
            <p:custDataLst>
              <p:tags r:id="rId6"/>
            </p:custDataLst>
          </p:nvPr>
        </p:nvSpPr>
        <p:spPr>
          <a:xfrm>
            <a:off x="627063" y="3860800"/>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Fünfte Ebene</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cdtContent Placeholder 5 Id6"/>
          <p:cNvSpPr>
            <a:spLocks noGrp="1"/>
          </p:cNvSpPr>
          <p:nvPr>
            <p:ph sz="quarter" idx="4"/>
            <p:custDataLst>
              <p:tags r:id="rId7"/>
            </p:custDataLst>
          </p:nvPr>
        </p:nvSpPr>
        <p:spPr>
          <a:xfrm>
            <a:off x="6243638" y="3860800"/>
            <a:ext cx="5472112" cy="2305050"/>
          </a:xfrm>
          <a:noFill/>
          <a:ln w="9525">
            <a:noFill/>
            <a:miter lim="800000"/>
            <a:headEnd/>
            <a:tailEnd/>
          </a:ln>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mtClean="0"/>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a:lvl5pPr>
          </a:lstStyle>
          <a:p>
            <a:pPr marL="0" marR="0" lvl="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Textmasterformat bearbeiten</a:t>
            </a:r>
          </a:p>
          <a:p>
            <a:pPr marL="179388" marR="0" lvl="1"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Zweite Ebene</a:t>
            </a:r>
          </a:p>
          <a:p>
            <a:pPr marL="358775" marR="0" lvl="2"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Dritte Ebene</a:t>
            </a:r>
          </a:p>
          <a:p>
            <a:pPr marL="538163" marR="0" lvl="3"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Vierte Ebene</a:t>
            </a:r>
          </a:p>
          <a:p>
            <a:pPr marL="717550" marR="0" lvl="4" indent="-177800" algn="l" defTabSz="914400" rtl="0" eaLnBrk="1" fontAlgn="base" latinLnBrk="0" hangingPunct="1">
              <a:lnSpc>
                <a:spcPct val="110000"/>
              </a:lnSpc>
              <a:spcBef>
                <a:spcPct val="0"/>
              </a:spcBef>
              <a:spcAft>
                <a:spcPct val="0"/>
              </a:spcAft>
              <a:buClr>
                <a:srgbClr val="879BAA"/>
              </a:buClr>
              <a:buSzTx/>
              <a:buFontTx/>
              <a:buChar char="•"/>
              <a:tabLst/>
              <a:defRPr/>
            </a:pPr>
            <a:r>
              <a:rPr kumimoji="0" lang="en-US" sz="1800" b="0" i="0" u="none" strike="noStrike" kern="0" cap="none" spc="0" normalizeH="0" baseline="0" noProof="0" smtClean="0">
                <a:ln>
                  <a:noFill/>
                </a:ln>
                <a:solidFill>
                  <a:srgbClr val="000000"/>
                </a:solidFill>
                <a:effectLst/>
                <a:uLnTx/>
                <a:uFillTx/>
                <a:latin typeface="Arial" pitchFamily="34" charset="0"/>
                <a:ea typeface="+mn-ea"/>
                <a:cs typeface="Arial" pitchFamily="34" charset="0"/>
              </a:rPr>
              <a:t>Fünfte Ebene</a:t>
            </a:r>
            <a:endParaRPr kumimoji="0" 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custDataLst>
      <p:custData r:id="rId2"/>
    </p:custDataLst>
    <p:extLst>
      <p:ext uri="{BB962C8B-B14F-4D97-AF65-F5344CB8AC3E}">
        <p14:creationId xmlns:p14="http://schemas.microsoft.com/office/powerpoint/2010/main" val="2557672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ree Content + Navigation" preserve="1" userDrawn="1">
  <p:cSld name="Free Content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5" name="cdtTextplatzhalter 13 Id5"/>
          <p:cNvSpPr>
            <a:spLocks noGrp="1"/>
          </p:cNvSpPr>
          <p:nvPr>
            <p:ph type="body" sz="quarter" idx="13" hasCustomPrompt="1"/>
            <p:custDataLst>
              <p:tags r:id="rId4"/>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object (large) + Navigation" preserve="1" userDrawn="1">
  <p:cSld name="One object (large)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8208962"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5" name="cdtTextplatzhalter 13 Id5"/>
          <p:cNvSpPr>
            <a:spLocks noGrp="1"/>
          </p:cNvSpPr>
          <p:nvPr>
            <p:ph type="body" sz="quarter" idx="13" hasCustomPrompt="1"/>
            <p:custDataLst>
              <p:tags r:id="rId5"/>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object (small) + Navigation" preserve="1" userDrawn="1">
  <p:cSld name="One object (small)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6768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6" name="cdtTextplatzhalter 13 Id6"/>
          <p:cNvSpPr>
            <a:spLocks noGrp="1"/>
          </p:cNvSpPr>
          <p:nvPr>
            <p:ph type="body" sz="quarter" idx="13" hasCustomPrompt="1"/>
            <p:custDataLst>
              <p:tags r:id="rId5"/>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lumns + Navigation" preserve="1" userDrawn="1">
  <p:cSld name="Two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4032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3" name="cdtContent Placeholder 12 Id13"/>
          <p:cNvSpPr>
            <a:spLocks noGrp="1"/>
          </p:cNvSpPr>
          <p:nvPr>
            <p:ph sz="quarter" idx="13"/>
            <p:custDataLst>
              <p:tags r:id="rId5"/>
            </p:custDataLst>
          </p:nvPr>
        </p:nvSpPr>
        <p:spPr>
          <a:xfrm>
            <a:off x="4804025" y="1412875"/>
            <a:ext cx="4032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6" name="cdtTextplatzhalter 13 Id6"/>
          <p:cNvSpPr>
            <a:spLocks noGrp="1"/>
          </p:cNvSpPr>
          <p:nvPr>
            <p:ph type="body" sz="quarter" idx="14" hasCustomPrompt="1"/>
            <p:custDataLst>
              <p:tags r:id="rId6"/>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big bar up)" type="title" preserve="1">
  <p:cSld name="Title (big bar up)">
    <p:spTree>
      <p:nvGrpSpPr>
        <p:cNvPr id="1" name=""/>
        <p:cNvGrpSpPr/>
        <p:nvPr/>
      </p:nvGrpSpPr>
      <p:grpSpPr>
        <a:xfrm>
          <a:off x="0" y="0"/>
          <a:ext cx="0" cy="0"/>
          <a:chOff x="0" y="0"/>
          <a:chExt cx="0" cy="0"/>
        </a:xfrm>
      </p:grpSpPr>
      <p:sp>
        <p:nvSpPr>
          <p:cNvPr id="16" name="cdtRectangle 15 Id16"/>
          <p:cNvSpPr>
            <a:spLocks noChangeArrowheads="1"/>
          </p:cNvSpPr>
          <p:nvPr userDrawn="1">
            <p:custDataLst>
              <p:tags r:id="rId3"/>
            </p:custDataLst>
          </p:nvPr>
        </p:nvSpPr>
        <p:spPr bwMode="auto">
          <a:xfrm>
            <a:off x="0" y="0"/>
            <a:ext cx="12198350" cy="5157216"/>
          </a:xfrm>
          <a:prstGeom prst="rect">
            <a:avLst/>
          </a:prstGeom>
          <a:solidFill>
            <a:srgbClr val="D7D7CD"/>
          </a:solidFill>
          <a:ln w="9525">
            <a:noFill/>
            <a:miter lim="800000"/>
            <a:headEnd/>
            <a:tailEnd/>
          </a:ln>
          <a:effectLst/>
        </p:spPr>
        <p:txBody>
          <a:bodyPr wrap="none" anchor="ctr">
            <a:noAutofit/>
          </a:bodyPr>
          <a:lstStyle/>
          <a:p>
            <a:endParaRPr lang="en-US"/>
          </a:p>
        </p:txBody>
      </p:sp>
      <p:pic>
        <p:nvPicPr>
          <p:cNvPr id="19" name="cdtPicture 18 Id19"/>
          <p:cNvPicPr>
            <a:picLocks/>
          </p:cNvPicPr>
          <p:nvPr userDrawn="1">
            <p:custDataLst>
              <p:tags r:id="rId4"/>
            </p:custDataLst>
          </p:nvPr>
        </p:nvPicPr>
        <p:blipFill rotWithShape="1">
          <a:blip r:embed="rId12" cstate="screen">
            <a:extLst>
              <a:ext uri="{28A0092B-C50C-407E-A947-70E740481C1C}">
                <a14:useLocalDpi xmlns:a14="http://schemas.microsoft.com/office/drawing/2010/main"/>
              </a:ext>
            </a:extLst>
          </a:blip>
          <a:srcRect/>
          <a:stretch/>
        </p:blipFill>
        <p:spPr>
          <a:xfrm>
            <a:off x="0" y="0"/>
            <a:ext cx="12198350" cy="5157216"/>
          </a:xfrm>
          <a:prstGeom prst="rect">
            <a:avLst/>
          </a:prstGeom>
        </p:spPr>
      </p:pic>
      <p:sp>
        <p:nvSpPr>
          <p:cNvPr id="57351" name="cdtRectangle 116 Id57351"/>
          <p:cNvSpPr>
            <a:spLocks noGrp="1" noChangeArrowheads="1"/>
          </p:cNvSpPr>
          <p:nvPr>
            <p:ph type="subTitle" idx="1"/>
            <p:custDataLst>
              <p:tags r:id="rId5"/>
            </p:custDataLst>
          </p:nvPr>
        </p:nvSpPr>
        <p:spPr bwMode="gray">
          <a:xfrm>
            <a:off x="338137" y="5157216"/>
            <a:ext cx="11860212" cy="393082"/>
          </a:xfrm>
          <a:solidFill>
            <a:srgbClr val="879BAA"/>
          </a:solidFill>
        </p:spPr>
        <p:txBody>
          <a:bodyPr wrap="square" lIns="270000" tIns="18000" rIns="4824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
        <p:nvSpPr>
          <p:cNvPr id="11" name="cdtText Box 101 Id11"/>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sp>
        <p:nvSpPr>
          <p:cNvPr id="15" name="cdtText Box 133 Id15"/>
          <p:cNvSpPr txBox="1">
            <a:spLocks noChangeArrowheads="1"/>
          </p:cNvSpPr>
          <p:nvPr userDrawn="1">
            <p:custDataLst>
              <p:tags r:id="rId7"/>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en-US" sz="1000" b="1" dirty="0" smtClean="0">
                <a:solidFill>
                  <a:srgbClr val="879BAA"/>
                </a:solidFill>
              </a:rPr>
              <a:t>Unrestricted for Educational and R&amp;D Facilities. © Siemens AG 2015. All Rights Reserved.</a:t>
            </a:r>
            <a:endParaRPr lang="de-DE" sz="1000" b="1" dirty="0">
              <a:solidFill>
                <a:srgbClr val="879BAA"/>
              </a:solidFill>
            </a:endParaRPr>
          </a:p>
        </p:txBody>
      </p:sp>
      <p:sp>
        <p:nvSpPr>
          <p:cNvPr id="12" name="cdtText Box 133 Id12"/>
          <p:cNvSpPr txBox="1">
            <a:spLocks noChangeArrowheads="1"/>
          </p:cNvSpPr>
          <p:nvPr userDrawn="1">
            <p:custDataLst>
              <p:tags r:id="rId8"/>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
        <p:nvSpPr>
          <p:cNvPr id="57350" name="cdtRectangle 115 Id57350"/>
          <p:cNvSpPr>
            <a:spLocks noGrp="1" noChangeArrowheads="1"/>
          </p:cNvSpPr>
          <p:nvPr>
            <p:ph type="ctrTitle"/>
            <p:custDataLst>
              <p:tags r:id="rId9"/>
            </p:custDataLst>
          </p:nvPr>
        </p:nvSpPr>
        <p:spPr bwMode="gray">
          <a:xfrm>
            <a:off x="338137" y="4287203"/>
            <a:ext cx="11860212" cy="870014"/>
          </a:xfrm>
          <a:solidFill>
            <a:srgbClr val="233746">
              <a:alpha val="65000"/>
            </a:srgbClr>
          </a:solidFill>
        </p:spPr>
        <p:txBody>
          <a:bodyPr wrap="square" lIns="270000" tIns="144000" rIns="4824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pic>
        <p:nvPicPr>
          <p:cNvPr id="14" name="cdtPicture 10 Id14" descr="SIE_Logo_Layer_Petrol_RGB_A3_76mm.wmf"/>
          <p:cNvPicPr>
            <a:picLocks noChangeAspect="1"/>
          </p:cNvPicPr>
          <p:nvPr userDrawn="1">
            <p:custDataLst>
              <p:tags r:id="rId10"/>
            </p:custDataLst>
          </p:nvPr>
        </p:nvPicPr>
        <p:blipFill>
          <a:blip r:embed="rId13"/>
          <a:stretch>
            <a:fillRect/>
          </a:stretch>
        </p:blipFill>
        <p:spPr>
          <a:xfrm>
            <a:off x="627063" y="0"/>
            <a:ext cx="1728000" cy="967833"/>
          </a:xfrm>
          <a:prstGeom prst="rect">
            <a:avLst/>
          </a:prstGeom>
        </p:spPr>
      </p:pic>
    </p:spTree>
    <p:custDataLst>
      <p:custData r:id="rId2"/>
    </p:custData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lumns + Navigation" preserve="1" userDrawn="1">
  <p:cSld name="Three column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5"/>
            <a:ext cx="2592000"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3" name="cdtContent Placeholder 12 Id13"/>
          <p:cNvSpPr>
            <a:spLocks noGrp="1"/>
          </p:cNvSpPr>
          <p:nvPr>
            <p:ph sz="quarter" idx="13"/>
            <p:custDataLst>
              <p:tags r:id="rId5"/>
            </p:custDataLst>
          </p:nvPr>
        </p:nvSpPr>
        <p:spPr>
          <a:xfrm>
            <a:off x="3362400" y="1412875"/>
            <a:ext cx="2736775"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2" name="cdtContent Placeholder 11 Id12"/>
          <p:cNvSpPr>
            <a:spLocks noGrp="1"/>
          </p:cNvSpPr>
          <p:nvPr>
            <p:ph sz="quarter" idx="14"/>
            <p:custDataLst>
              <p:tags r:id="rId6"/>
            </p:custDataLst>
          </p:nvPr>
        </p:nvSpPr>
        <p:spPr>
          <a:xfrm>
            <a:off x="6243638" y="1412875"/>
            <a:ext cx="2592387"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7" name="cdtTextplatzhalter 13 Id7"/>
          <p:cNvSpPr>
            <a:spLocks noGrp="1"/>
          </p:cNvSpPr>
          <p:nvPr>
            <p:ph type="body" sz="quarter" idx="15" hasCustomPrompt="1"/>
            <p:custDataLst>
              <p:tags r:id="rId7"/>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rows + Navigation" preserve="1" userDrawn="1">
  <p:cSld name="Two row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6"/>
            <a:ext cx="8208962" cy="2303463"/>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3" name="cdtContent Placeholder 12 Id13"/>
          <p:cNvSpPr>
            <a:spLocks noGrp="1"/>
          </p:cNvSpPr>
          <p:nvPr>
            <p:ph sz="quarter" idx="13"/>
            <p:custDataLst>
              <p:tags r:id="rId5"/>
            </p:custDataLst>
          </p:nvPr>
        </p:nvSpPr>
        <p:spPr>
          <a:xfrm>
            <a:off x="627063" y="3860800"/>
            <a:ext cx="8208962" cy="2305050"/>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6" name="cdtTextplatzhalter 13 Id6"/>
          <p:cNvSpPr>
            <a:spLocks noGrp="1"/>
          </p:cNvSpPr>
          <p:nvPr>
            <p:ph type="body" sz="quarter" idx="14" hasCustomPrompt="1"/>
            <p:custDataLst>
              <p:tags r:id="rId6"/>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objects + Navigation" preserve="1" userDrawn="1">
  <p:cSld name="Four objects + Navigation">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3" name="cdtContent Placeholder 2 Id3"/>
          <p:cNvSpPr>
            <a:spLocks noGrp="1"/>
          </p:cNvSpPr>
          <p:nvPr>
            <p:ph idx="1"/>
            <p:custDataLst>
              <p:tags r:id="rId4"/>
            </p:custDataLst>
          </p:nvPr>
        </p:nvSpPr>
        <p:spPr>
          <a:xfrm>
            <a:off x="627063" y="1412876"/>
            <a:ext cx="4032000" cy="2303463"/>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3" name="cdtContent Placeholder 12 Id13"/>
          <p:cNvSpPr>
            <a:spLocks noGrp="1"/>
          </p:cNvSpPr>
          <p:nvPr>
            <p:ph sz="quarter" idx="13"/>
            <p:custDataLst>
              <p:tags r:id="rId5"/>
            </p:custDataLst>
          </p:nvPr>
        </p:nvSpPr>
        <p:spPr>
          <a:xfrm>
            <a:off x="4804025" y="1412876"/>
            <a:ext cx="4032000" cy="2305050"/>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2" name="cdtContent Placeholder 11 Id12"/>
          <p:cNvSpPr>
            <a:spLocks noGrp="1"/>
          </p:cNvSpPr>
          <p:nvPr>
            <p:ph sz="quarter" idx="14"/>
            <p:custDataLst>
              <p:tags r:id="rId6"/>
            </p:custDataLst>
          </p:nvPr>
        </p:nvSpPr>
        <p:spPr>
          <a:xfrm>
            <a:off x="627063" y="3860799"/>
            <a:ext cx="4032000" cy="2305050"/>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5" name="cdtContent Placeholder 14 Id15"/>
          <p:cNvSpPr>
            <a:spLocks noGrp="1"/>
          </p:cNvSpPr>
          <p:nvPr>
            <p:ph sz="quarter" idx="15"/>
            <p:custDataLst>
              <p:tags r:id="rId7"/>
            </p:custDataLst>
          </p:nvPr>
        </p:nvSpPr>
        <p:spPr>
          <a:xfrm>
            <a:off x="4804025" y="3860800"/>
            <a:ext cx="4032000" cy="2305050"/>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10" name="cdtTextplatzhalter 13 Id10"/>
          <p:cNvSpPr>
            <a:spLocks noGrp="1"/>
          </p:cNvSpPr>
          <p:nvPr>
            <p:ph type="body" sz="quarter" idx="16" hasCustomPrompt="1"/>
            <p:custDataLst>
              <p:tags r:id="rId8"/>
            </p:custDataLst>
          </p:nvPr>
        </p:nvSpPr>
        <p:spPr>
          <a:xfrm>
            <a:off x="10419751" y="1412875"/>
            <a:ext cx="1295999" cy="4752975"/>
          </a:xfrm>
        </p:spPr>
        <p:txBody>
          <a:bodyPr/>
          <a:lstStyle>
            <a:lvl1pPr marL="144000" indent="-144000">
              <a:lnSpc>
                <a:spcPct val="100000"/>
              </a:lnSpc>
              <a:spcBef>
                <a:spcPts val="400"/>
              </a:spcBef>
              <a:spcAft>
                <a:spcPts val="400"/>
              </a:spcAft>
              <a:buSzPct val="70000"/>
              <a:buFont typeface="Arial" pitchFamily="34" charset="0"/>
              <a:buChar char="►"/>
              <a:defRPr sz="1200">
                <a:solidFill>
                  <a:srgbClr val="879BAA"/>
                </a:solidFill>
              </a:defRPr>
            </a:lvl1pPr>
            <a:lvl2pPr marL="144000" indent="-144000">
              <a:lnSpc>
                <a:spcPct val="100000"/>
              </a:lnSpc>
              <a:spcBef>
                <a:spcPts val="400"/>
              </a:spcBef>
              <a:spcAft>
                <a:spcPts val="400"/>
              </a:spcAft>
              <a:buClrTx/>
              <a:buSzPct val="70000"/>
              <a:buFont typeface="Arial" pitchFamily="34" charset="0"/>
              <a:buChar char="►"/>
              <a:defRPr sz="1200">
                <a:solidFill>
                  <a:srgbClr val="641946"/>
                </a:solidFill>
              </a:defRPr>
            </a:lvl2pPr>
            <a:lvl3pPr marL="288000" indent="-144000">
              <a:lnSpc>
                <a:spcPct val="100000"/>
              </a:lnSpc>
              <a:spcBef>
                <a:spcPts val="300"/>
              </a:spcBef>
              <a:spcAft>
                <a:spcPts val="300"/>
              </a:spcAft>
              <a:buSzPct val="70000"/>
              <a:buFont typeface="Arial" pitchFamily="34" charset="0"/>
              <a:buChar char="►"/>
              <a:defRPr sz="1000">
                <a:solidFill>
                  <a:srgbClr val="879BAA"/>
                </a:solidFill>
              </a:defRPr>
            </a:lvl3pPr>
            <a:lvl4pPr marL="288000" indent="-144000">
              <a:lnSpc>
                <a:spcPct val="100000"/>
              </a:lnSpc>
              <a:spcBef>
                <a:spcPts val="300"/>
              </a:spcBef>
              <a:spcAft>
                <a:spcPts val="300"/>
              </a:spcAft>
              <a:buClrTx/>
              <a:buSzPct val="70000"/>
              <a:buFont typeface="Arial" pitchFamily="34" charset="0"/>
              <a:buChar char="►"/>
              <a:defRPr sz="1000">
                <a:solidFill>
                  <a:srgbClr val="641946"/>
                </a:solidFill>
              </a:defRPr>
            </a:lvl4pPr>
            <a:lvl5pPr marL="432000" indent="-144000">
              <a:lnSpc>
                <a:spcPct val="100000"/>
              </a:lnSpc>
              <a:spcBef>
                <a:spcPts val="300"/>
              </a:spcBef>
              <a:spcAft>
                <a:spcPts val="300"/>
              </a:spcAft>
              <a:buSzPct val="70000"/>
              <a:buFont typeface="Arial" pitchFamily="34" charset="0"/>
              <a:buChar char="►"/>
              <a:defRPr sz="1000">
                <a:solidFill>
                  <a:schemeClr val="accent1"/>
                </a:solidFill>
              </a:defRPr>
            </a:lvl5pPr>
            <a:lvl6pPr marL="432000" indent="-144000">
              <a:lnSpc>
                <a:spcPct val="100000"/>
              </a:lnSpc>
              <a:spcBef>
                <a:spcPts val="300"/>
              </a:spcBef>
              <a:spcAft>
                <a:spcPts val="300"/>
              </a:spcAft>
              <a:buClrTx/>
              <a:buSzPct val="70000"/>
              <a:buFont typeface="Arial" pitchFamily="34" charset="0"/>
              <a:buChar char="►"/>
              <a:defRPr sz="1000">
                <a:solidFill>
                  <a:schemeClr val="accent4"/>
                </a:solidFill>
              </a:defRPr>
            </a:lvl6pPr>
          </a:lstStyle>
          <a:p>
            <a:pPr lvl="0"/>
            <a:r>
              <a:rPr lang="en-US" smtClean="0"/>
              <a:t>Navigationstext durch Klicken bearbeiten</a:t>
            </a:r>
          </a:p>
          <a:p>
            <a:pPr lvl="1"/>
            <a:r>
              <a:rPr lang="en-US" smtClean="0"/>
              <a:t>Aktives Kapitel</a:t>
            </a:r>
          </a:p>
          <a:p>
            <a:pPr lvl="2"/>
            <a:r>
              <a:rPr lang="en-US" smtClean="0"/>
              <a:t>Unterkapitel</a:t>
            </a:r>
          </a:p>
          <a:p>
            <a:pPr lvl="3"/>
            <a:r>
              <a:rPr lang="en-US" smtClean="0"/>
              <a:t>Aktives Unterkapitel</a:t>
            </a:r>
          </a:p>
          <a:p>
            <a:pPr lvl="4"/>
            <a:r>
              <a:rPr lang="en-US" smtClean="0"/>
              <a:t>Unterkapitel</a:t>
            </a:r>
          </a:p>
          <a:p>
            <a:pPr lvl="5"/>
            <a:r>
              <a:rPr lang="en-US" smtClean="0"/>
              <a:t>Aktives Unterkapitel</a:t>
            </a:r>
            <a:endParaRPr lang="en-US" dirty="0"/>
          </a:p>
        </p:txBody>
      </p:sp>
    </p:spTree>
    <p:custDataLst>
      <p:custData r:id="rId2"/>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fullscreen (big bar down)" type="title" preserve="1">
  <p:cSld name="Title fullscreen (big bar down)">
    <p:spTree>
      <p:nvGrpSpPr>
        <p:cNvPr id="1" name=""/>
        <p:cNvGrpSpPr/>
        <p:nvPr/>
      </p:nvGrpSpPr>
      <p:grpSpPr>
        <a:xfrm>
          <a:off x="0" y="0"/>
          <a:ext cx="0" cy="0"/>
          <a:chOff x="0" y="0"/>
          <a:chExt cx="0" cy="0"/>
        </a:xfrm>
      </p:grpSpPr>
      <p:sp>
        <p:nvSpPr>
          <p:cNvPr id="16" name="cdtRectangle 15 Id16"/>
          <p:cNvSpPr>
            <a:spLocks noChangeArrowheads="1"/>
          </p:cNvSpPr>
          <p:nvPr userDrawn="1">
            <p:custDataLst>
              <p:tags r:id="rId3"/>
            </p:custDataLst>
          </p:nvPr>
        </p:nvSpPr>
        <p:spPr bwMode="auto">
          <a:xfrm>
            <a:off x="0" y="0"/>
            <a:ext cx="12198350" cy="6858000"/>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7" name="cdtRectangle 2 Id17"/>
          <p:cNvSpPr>
            <a:spLocks/>
          </p:cNvSpPr>
          <p:nvPr userDrawn="1">
            <p:custDataLst>
              <p:tags r:id="rId4"/>
            </p:custDataLst>
          </p:nvPr>
        </p:nvSpPr>
        <p:spPr bwMode="auto">
          <a:xfrm>
            <a:off x="0" y="0"/>
            <a:ext cx="12198350" cy="6858000"/>
          </a:xfrm>
          <a:prstGeom prst="rect">
            <a:avLst/>
          </a:prstGeom>
          <a:solidFill>
            <a:srgbClr val="FFFFFF">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57350" name="cdtRectangle 115 Id57350"/>
          <p:cNvSpPr>
            <a:spLocks noGrp="1" noChangeArrowheads="1"/>
          </p:cNvSpPr>
          <p:nvPr>
            <p:ph type="ctrTitle"/>
            <p:custDataLst>
              <p:tags r:id="rId5"/>
            </p:custDataLst>
          </p:nvPr>
        </p:nvSpPr>
        <p:spPr bwMode="ltGray">
          <a:xfrm>
            <a:off x="338137" y="2420873"/>
            <a:ext cx="11860212" cy="1266246"/>
          </a:xfrm>
          <a:solidFill>
            <a:srgbClr val="233746">
              <a:alpha val="65000"/>
            </a:srgbClr>
          </a:solidFill>
        </p:spPr>
        <p:txBody>
          <a:bodyPr wrap="square" lIns="270000" tIns="536400" rIns="482400" bIns="108000" anchor="t"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11" name="cdtText Box 101 Id11"/>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12" name="cdtPicture 10 Id12" descr="SIE_Logo_Layer_Petrol_RGB_A3_76mm.wmf"/>
          <p:cNvPicPr>
            <a:picLocks noChangeAspect="1"/>
          </p:cNvPicPr>
          <p:nvPr userDrawn="1">
            <p:custDataLst>
              <p:tags r:id="rId7"/>
            </p:custDataLst>
          </p:nvPr>
        </p:nvPicPr>
        <p:blipFill>
          <a:blip r:embed="rId12"/>
          <a:stretch>
            <a:fillRect/>
          </a:stretch>
        </p:blipFill>
        <p:spPr>
          <a:xfrm>
            <a:off x="627063" y="0"/>
            <a:ext cx="1728000" cy="967833"/>
          </a:xfrm>
          <a:prstGeom prst="rect">
            <a:avLst/>
          </a:prstGeom>
        </p:spPr>
      </p:pic>
      <p:sp>
        <p:nvSpPr>
          <p:cNvPr id="15" name="cdtText Box 133 Id15"/>
          <p:cNvSpPr txBox="1">
            <a:spLocks noChangeArrowheads="1"/>
          </p:cNvSpPr>
          <p:nvPr userDrawn="1">
            <p:custDataLst>
              <p:tags r:id="rId8"/>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en-US" sz="1000" b="1" dirty="0" smtClean="0">
                <a:solidFill>
                  <a:srgbClr val="000000"/>
                </a:solidFill>
              </a:rPr>
              <a:t>Unrestricted for Educational and R&amp;D Facilities. © Siemens AG 2015. All Rights Reserved.</a:t>
            </a:r>
            <a:endParaRPr lang="de-DE" sz="1000" b="1" dirty="0">
              <a:solidFill>
                <a:srgbClr val="000000"/>
              </a:solidFill>
            </a:endParaRPr>
          </a:p>
        </p:txBody>
      </p:sp>
      <p:sp>
        <p:nvSpPr>
          <p:cNvPr id="57351" name="cdtRectangle 116 Id57351"/>
          <p:cNvSpPr>
            <a:spLocks noGrp="1" noChangeArrowheads="1"/>
          </p:cNvSpPr>
          <p:nvPr>
            <p:ph type="subTitle" idx="1"/>
            <p:custDataLst>
              <p:tags r:id="rId9"/>
            </p:custDataLst>
          </p:nvPr>
        </p:nvSpPr>
        <p:spPr bwMode="ltGray">
          <a:xfrm>
            <a:off x="338138" y="2420874"/>
            <a:ext cx="11860212"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482400" bIns="36000" anchor="b"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
        <p:nvSpPr>
          <p:cNvPr id="13" name="cdtText Box 133 Id13"/>
          <p:cNvSpPr txBox="1">
            <a:spLocks noChangeArrowheads="1"/>
          </p:cNvSpPr>
          <p:nvPr userDrawn="1">
            <p:custDataLst>
              <p:tags r:id="rId10"/>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Tree>
    <p:custDataLst>
      <p:custData r:id="rId2"/>
    </p:custData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fullscreen (big bar up)" type="title" preserve="1">
  <p:cSld name="Title fullscreen (big bar up)">
    <p:spTree>
      <p:nvGrpSpPr>
        <p:cNvPr id="1" name=""/>
        <p:cNvGrpSpPr/>
        <p:nvPr/>
      </p:nvGrpSpPr>
      <p:grpSpPr>
        <a:xfrm>
          <a:off x="0" y="0"/>
          <a:ext cx="0" cy="0"/>
          <a:chOff x="0" y="0"/>
          <a:chExt cx="0" cy="0"/>
        </a:xfrm>
      </p:grpSpPr>
      <p:sp>
        <p:nvSpPr>
          <p:cNvPr id="16" name="cdtRectangle 15 Id16"/>
          <p:cNvSpPr>
            <a:spLocks noChangeArrowheads="1"/>
          </p:cNvSpPr>
          <p:nvPr userDrawn="1">
            <p:custDataLst>
              <p:tags r:id="rId3"/>
            </p:custDataLst>
          </p:nvPr>
        </p:nvSpPr>
        <p:spPr bwMode="auto">
          <a:xfrm>
            <a:off x="0" y="0"/>
            <a:ext cx="12198350" cy="6858000"/>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17" name="cdtRectangle 2 Id17"/>
          <p:cNvSpPr>
            <a:spLocks/>
          </p:cNvSpPr>
          <p:nvPr userDrawn="1">
            <p:custDataLst>
              <p:tags r:id="rId4"/>
            </p:custDataLst>
          </p:nvPr>
        </p:nvSpPr>
        <p:spPr bwMode="auto">
          <a:xfrm>
            <a:off x="0" y="0"/>
            <a:ext cx="12198350" cy="6858000"/>
          </a:xfrm>
          <a:prstGeom prst="rect">
            <a:avLst/>
          </a:prstGeom>
          <a:solidFill>
            <a:srgbClr val="FFFFFF">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57350" name="cdtRectangle 115 Id57350"/>
          <p:cNvSpPr>
            <a:spLocks noGrp="1" noChangeArrowheads="1"/>
          </p:cNvSpPr>
          <p:nvPr>
            <p:ph type="ctrTitle"/>
            <p:custDataLst>
              <p:tags r:id="rId5"/>
            </p:custDataLst>
          </p:nvPr>
        </p:nvSpPr>
        <p:spPr bwMode="ltGray">
          <a:xfrm>
            <a:off x="338137" y="2987888"/>
            <a:ext cx="11860212" cy="1266246"/>
          </a:xfrm>
          <a:solidFill>
            <a:srgbClr val="233746">
              <a:alpha val="65000"/>
            </a:srgbClr>
          </a:solidFill>
        </p:spPr>
        <p:txBody>
          <a:bodyPr wrap="square" lIns="270000" tIns="144000" rIns="482400" bIns="5004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11" name="cdtText Box 101 Id11"/>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13" name="cdtPicture 10 Id13" descr="SIE_Logo_Layer_Petrol_RGB_A3_76mm.wmf"/>
          <p:cNvPicPr>
            <a:picLocks noChangeAspect="1"/>
          </p:cNvPicPr>
          <p:nvPr userDrawn="1">
            <p:custDataLst>
              <p:tags r:id="rId7"/>
            </p:custDataLst>
          </p:nvPr>
        </p:nvPicPr>
        <p:blipFill>
          <a:blip r:embed="rId12"/>
          <a:stretch>
            <a:fillRect/>
          </a:stretch>
        </p:blipFill>
        <p:spPr>
          <a:xfrm>
            <a:off x="627063" y="0"/>
            <a:ext cx="1728000" cy="967833"/>
          </a:xfrm>
          <a:prstGeom prst="rect">
            <a:avLst/>
          </a:prstGeom>
        </p:spPr>
      </p:pic>
      <p:sp>
        <p:nvSpPr>
          <p:cNvPr id="15" name="cdtText Box 133 Id15"/>
          <p:cNvSpPr txBox="1">
            <a:spLocks noChangeArrowheads="1"/>
          </p:cNvSpPr>
          <p:nvPr userDrawn="1">
            <p:custDataLst>
              <p:tags r:id="rId8"/>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en-US" sz="1000" b="1" dirty="0" smtClean="0">
                <a:solidFill>
                  <a:srgbClr val="000000"/>
                </a:solidFill>
              </a:rPr>
              <a:t>Unrestricted for Educational and R&amp;D Facilities. © Siemens AG 2015. All Rights Reserved.</a:t>
            </a:r>
            <a:endParaRPr lang="de-DE" sz="1000" b="1" dirty="0">
              <a:solidFill>
                <a:srgbClr val="000000"/>
              </a:solidFill>
            </a:endParaRPr>
          </a:p>
        </p:txBody>
      </p:sp>
      <p:sp>
        <p:nvSpPr>
          <p:cNvPr id="57351" name="cdtRectangle 116 Id57351"/>
          <p:cNvSpPr>
            <a:spLocks noGrp="1" noChangeArrowheads="1"/>
          </p:cNvSpPr>
          <p:nvPr>
            <p:ph type="subTitle" idx="1"/>
            <p:custDataLst>
              <p:tags r:id="rId9"/>
            </p:custDataLst>
          </p:nvPr>
        </p:nvSpPr>
        <p:spPr bwMode="ltGray">
          <a:xfrm>
            <a:off x="338138" y="3860800"/>
            <a:ext cx="11860212" cy="393082"/>
          </a:xfrm>
          <a:noFill/>
          <a:extLst>
            <a:ext uri="{909E8E84-426E-40DD-AFC4-6F175D3DCCD1}">
              <a14:hiddenFill xmlns:a14="http://schemas.microsoft.com/office/drawing/2010/main">
                <a:solidFill>
                  <a:srgbClr val="233746">
                    <a:alpha val="65000"/>
                  </a:srgbClr>
                </a:solidFill>
              </a14:hiddenFill>
            </a:ext>
          </a:extLst>
        </p:spPr>
        <p:txBody>
          <a:bodyPr wrap="square" lIns="270000" tIns="18000" rIns="4824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
        <p:nvSpPr>
          <p:cNvPr id="12" name="cdtText Box 133 Id12"/>
          <p:cNvSpPr txBox="1">
            <a:spLocks noChangeArrowheads="1"/>
          </p:cNvSpPr>
          <p:nvPr userDrawn="1">
            <p:custDataLst>
              <p:tags r:id="rId10"/>
            </p:custDataLst>
          </p:nvPr>
        </p:nvSpPr>
        <p:spPr bwMode="auto">
          <a:xfrm>
            <a:off x="8836025" y="6165850"/>
            <a:ext cx="3362325" cy="431800"/>
          </a:xfrm>
          <a:prstGeom prst="rect">
            <a:avLst/>
          </a:prstGeom>
          <a:noFill/>
          <a:ln w="9525">
            <a:noFill/>
            <a:miter lim="800000"/>
            <a:headEnd/>
            <a:tailEnd/>
          </a:ln>
          <a:effectLst/>
        </p:spPr>
        <p:txBody>
          <a:bodyPr lIns="0" tIns="144000" rIns="482400" bIns="0" anchor="ctr"/>
          <a:lstStyle/>
          <a:p>
            <a:pPr algn="r"/>
            <a:r>
              <a:rPr lang="de-DE" sz="1000" b="1" smtClean="0">
                <a:solidFill>
                  <a:srgbClr val="000000"/>
                </a:solidFill>
              </a:rPr>
              <a:t>siemens.com/sce</a:t>
            </a:r>
            <a:endParaRPr lang="de-DE" sz="1000" b="1" dirty="0">
              <a:solidFill>
                <a:srgbClr val="000000"/>
              </a:solidFill>
            </a:endParaRPr>
          </a:p>
        </p:txBody>
      </p:sp>
    </p:spTree>
    <p:custDataLst>
      <p:custData r:id="rId2"/>
    </p:custData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title (big bar down)" type="title" preserve="1">
  <p:cSld name="Chapter title (big bar down)">
    <p:spTree>
      <p:nvGrpSpPr>
        <p:cNvPr id="1" name=""/>
        <p:cNvGrpSpPr/>
        <p:nvPr/>
      </p:nvGrpSpPr>
      <p:grpSpPr>
        <a:xfrm>
          <a:off x="0" y="0"/>
          <a:ext cx="0" cy="0"/>
          <a:chOff x="0" y="0"/>
          <a:chExt cx="0" cy="0"/>
        </a:xfrm>
      </p:grpSpPr>
      <p:sp>
        <p:nvSpPr>
          <p:cNvPr id="7" name="cdtRectangle 15 Id7"/>
          <p:cNvSpPr>
            <a:spLocks noChangeArrowheads="1"/>
          </p:cNvSpPr>
          <p:nvPr userDrawn="1">
            <p:custDataLst>
              <p:tags r:id="rId3"/>
            </p:custDataLst>
          </p:nvPr>
        </p:nvSpPr>
        <p:spPr bwMode="gray">
          <a:xfrm>
            <a:off x="0" y="0"/>
            <a:ext cx="12198350" cy="4149725"/>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57350" name="cdtRectangle 115 Id57350"/>
          <p:cNvSpPr>
            <a:spLocks noGrp="1" noChangeArrowheads="1"/>
          </p:cNvSpPr>
          <p:nvPr>
            <p:ph type="ctrTitle"/>
            <p:custDataLst>
              <p:tags r:id="rId4"/>
            </p:custDataLst>
          </p:nvPr>
        </p:nvSpPr>
        <p:spPr bwMode="gray">
          <a:xfrm>
            <a:off x="338138" y="4149090"/>
            <a:ext cx="11860212" cy="870014"/>
          </a:xfrm>
          <a:solidFill>
            <a:srgbClr val="879BAA"/>
          </a:solidFill>
        </p:spPr>
        <p:txBody>
          <a:bodyPr wrap="square" lIns="270000" tIns="144000" rIns="482400" bIns="108000" anchor="t">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5"/>
            </p:custDataLst>
          </p:nvPr>
        </p:nvSpPr>
        <p:spPr bwMode="gray">
          <a:xfrm>
            <a:off x="338138" y="3756008"/>
            <a:ext cx="11860212" cy="393082"/>
          </a:xfrm>
          <a:solidFill>
            <a:srgbClr val="233746">
              <a:alpha val="65000"/>
            </a:srgbClr>
          </a:solidFill>
        </p:spPr>
        <p:txBody>
          <a:bodyPr wrap="square" lIns="270000" tIns="18000" rIns="482400" bIns="36000" anchor="b">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
        <p:nvSpPr>
          <p:cNvPr id="6" name="cdtText Box 101 Id6"/>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8" name="cdtPicture 7 Id8" descr="sie_logo_layer_petrol_rgb"/>
          <p:cNvPicPr>
            <a:picLocks noChangeAspect="1" noChangeArrowheads="1"/>
          </p:cNvPicPr>
          <p:nvPr userDrawn="1">
            <p:custDataLst>
              <p:tags r:id="rId7"/>
            </p:custDataLst>
          </p:nvPr>
        </p:nvPicPr>
        <p:blipFill>
          <a:blip r:embed="rId9"/>
          <a:srcRect/>
          <a:stretch>
            <a:fillRect/>
          </a:stretch>
        </p:blipFill>
        <p:spPr bwMode="auto">
          <a:xfrm>
            <a:off x="10275886" y="0"/>
            <a:ext cx="1439863" cy="804863"/>
          </a:xfrm>
          <a:prstGeom prst="rect">
            <a:avLst/>
          </a:prstGeom>
          <a:noFill/>
        </p:spPr>
      </p:pic>
    </p:spTree>
    <p:custDataLst>
      <p:custData r:id="rId2"/>
    </p:custData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big bar up)" type="title" preserve="1">
  <p:cSld name="Chapter title (big bar up)">
    <p:spTree>
      <p:nvGrpSpPr>
        <p:cNvPr id="1" name=""/>
        <p:cNvGrpSpPr/>
        <p:nvPr/>
      </p:nvGrpSpPr>
      <p:grpSpPr>
        <a:xfrm>
          <a:off x="0" y="0"/>
          <a:ext cx="0" cy="0"/>
          <a:chOff x="0" y="0"/>
          <a:chExt cx="0" cy="0"/>
        </a:xfrm>
      </p:grpSpPr>
      <p:sp>
        <p:nvSpPr>
          <p:cNvPr id="7" name="cdtRectangle 15 Id7"/>
          <p:cNvSpPr>
            <a:spLocks noChangeArrowheads="1"/>
          </p:cNvSpPr>
          <p:nvPr userDrawn="1">
            <p:custDataLst>
              <p:tags r:id="rId3"/>
            </p:custDataLst>
          </p:nvPr>
        </p:nvSpPr>
        <p:spPr bwMode="gray">
          <a:xfrm>
            <a:off x="0" y="0"/>
            <a:ext cx="12198350" cy="5162556"/>
          </a:xfrm>
          <a:prstGeom prst="rect">
            <a:avLst/>
          </a:prstGeom>
          <a:solidFill>
            <a:srgbClr val="D7D7CD"/>
          </a:solidFill>
          <a:ln w="9525">
            <a:noFill/>
            <a:miter lim="800000"/>
            <a:headEnd/>
            <a:tailEnd/>
          </a:ln>
          <a:effectLst/>
        </p:spPr>
        <p:txBody>
          <a:bodyPr wrap="none" anchor="ctr">
            <a:noAutofit/>
          </a:bodyPr>
          <a:lstStyle/>
          <a:p>
            <a:endParaRPr lang="en-US"/>
          </a:p>
        </p:txBody>
      </p:sp>
      <p:sp>
        <p:nvSpPr>
          <p:cNvPr id="57350" name="cdtRectangle 115 Id57350"/>
          <p:cNvSpPr>
            <a:spLocks noGrp="1" noChangeArrowheads="1"/>
          </p:cNvSpPr>
          <p:nvPr>
            <p:ph type="ctrTitle"/>
            <p:custDataLst>
              <p:tags r:id="rId4"/>
            </p:custDataLst>
          </p:nvPr>
        </p:nvSpPr>
        <p:spPr bwMode="gray">
          <a:xfrm>
            <a:off x="338138" y="4287203"/>
            <a:ext cx="11860212" cy="870014"/>
          </a:xfrm>
          <a:solidFill>
            <a:srgbClr val="233746">
              <a:alpha val="65000"/>
            </a:srgbClr>
          </a:solidFill>
        </p:spPr>
        <p:txBody>
          <a:bodyPr wrap="square" lIns="270000" tIns="144000" rIns="482400" bIns="108000" anchor="b" anchorCtr="0">
            <a:spAutoFit/>
          </a:bodyPr>
          <a:lstStyle>
            <a:lvl1pPr>
              <a:defRPr sz="4000" smtClean="0">
                <a:solidFill>
                  <a:srgbClr val="FFFFFF"/>
                </a:solidFill>
                <a:latin typeface="Arial" pitchFamily="34" charset="0"/>
              </a:defRPr>
            </a:lvl1pPr>
          </a:lstStyle>
          <a:p>
            <a:r>
              <a:rPr lang="en-US" smtClean="0"/>
              <a:t>Titelmasterformat durch Klicken bearbeiten</a:t>
            </a:r>
            <a:endParaRPr lang="en-US" dirty="0" smtClean="0"/>
          </a:p>
        </p:txBody>
      </p:sp>
      <p:sp>
        <p:nvSpPr>
          <p:cNvPr id="57351" name="cdtRectangle 116 Id57351"/>
          <p:cNvSpPr>
            <a:spLocks noGrp="1" noChangeArrowheads="1"/>
          </p:cNvSpPr>
          <p:nvPr>
            <p:ph type="subTitle" idx="1"/>
            <p:custDataLst>
              <p:tags r:id="rId5"/>
            </p:custDataLst>
          </p:nvPr>
        </p:nvSpPr>
        <p:spPr bwMode="gray">
          <a:xfrm>
            <a:off x="338138" y="5157216"/>
            <a:ext cx="11860212" cy="393082"/>
          </a:xfrm>
          <a:solidFill>
            <a:srgbClr val="879BAA"/>
          </a:solidFill>
        </p:spPr>
        <p:txBody>
          <a:bodyPr wrap="square" lIns="270000" tIns="18000" rIns="482400" bIns="36000" anchor="t" anchorCtr="0">
            <a:noAutofit/>
          </a:bodyPr>
          <a:lstStyle>
            <a:lvl1pPr>
              <a:defRPr sz="2000" smtClean="0">
                <a:solidFill>
                  <a:srgbClr val="FFFFFF"/>
                </a:solidFill>
                <a:latin typeface="Arial" pitchFamily="34" charset="0"/>
              </a:defRPr>
            </a:lvl1pPr>
          </a:lstStyle>
          <a:p>
            <a:r>
              <a:rPr lang="en-US" smtClean="0"/>
              <a:t>Formatvorlage des Untertitelmasters durch Klicken bearbeiten</a:t>
            </a:r>
            <a:endParaRPr lang="en-US" dirty="0" smtClean="0"/>
          </a:p>
        </p:txBody>
      </p:sp>
      <p:sp>
        <p:nvSpPr>
          <p:cNvPr id="6" name="cdtText Box 101 Id6"/>
          <p:cNvSpPr txBox="1">
            <a:spLocks noChangeArrowheads="1"/>
          </p:cNvSpPr>
          <p:nvPr userDrawn="1">
            <p:custDataLst>
              <p:tags r:id="rId6"/>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pic>
        <p:nvPicPr>
          <p:cNvPr id="9" name="cdtPicture 7 Id9" descr="sie_logo_layer_petrol_rgb"/>
          <p:cNvPicPr>
            <a:picLocks noChangeAspect="1" noChangeArrowheads="1"/>
          </p:cNvPicPr>
          <p:nvPr userDrawn="1">
            <p:custDataLst>
              <p:tags r:id="rId7"/>
            </p:custDataLst>
          </p:nvPr>
        </p:nvPicPr>
        <p:blipFill>
          <a:blip r:embed="rId9"/>
          <a:srcRect/>
          <a:stretch>
            <a:fillRect/>
          </a:stretch>
        </p:blipFill>
        <p:spPr bwMode="auto">
          <a:xfrm>
            <a:off x="10275886" y="0"/>
            <a:ext cx="1439863" cy="804863"/>
          </a:xfrm>
          <a:prstGeom prst="rect">
            <a:avLst/>
          </a:prstGeom>
          <a:noFill/>
        </p:spPr>
      </p:pic>
    </p:spTree>
    <p:custDataLst>
      <p:custData r:id="rId2"/>
    </p:custData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 Index/Contact" preserve="1" userDrawn="1">
  <p:cSld name="Image + Index/Contact">
    <p:spTree>
      <p:nvGrpSpPr>
        <p:cNvPr id="1" name=""/>
        <p:cNvGrpSpPr/>
        <p:nvPr/>
      </p:nvGrpSpPr>
      <p:grpSpPr>
        <a:xfrm>
          <a:off x="0" y="0"/>
          <a:ext cx="0" cy="0"/>
          <a:chOff x="0" y="0"/>
          <a:chExt cx="0" cy="0"/>
        </a:xfrm>
      </p:grpSpPr>
      <p:sp>
        <p:nvSpPr>
          <p:cNvPr id="5" name="cdtRectangle 2 Id5"/>
          <p:cNvSpPr/>
          <p:nvPr userDrawn="1">
            <p:custDataLst>
              <p:tags r:id="rId3"/>
            </p:custDataLst>
          </p:nvPr>
        </p:nvSpPr>
        <p:spPr bwMode="auto">
          <a:xfrm>
            <a:off x="4658995" y="1412875"/>
            <a:ext cx="7539355" cy="4752975"/>
          </a:xfrm>
          <a:prstGeom prst="rect">
            <a:avLst/>
          </a:prstGeom>
          <a:solidFill>
            <a:srgbClr val="D7D7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smtClean="0">
              <a:solidFill>
                <a:schemeClr val="tx1"/>
              </a:solidFill>
            </a:endParaRPr>
          </a:p>
        </p:txBody>
      </p:sp>
      <p:sp>
        <p:nvSpPr>
          <p:cNvPr id="13" name="cdtText Placeholder 12 Id13"/>
          <p:cNvSpPr>
            <a:spLocks noGrp="1"/>
          </p:cNvSpPr>
          <p:nvPr>
            <p:ph type="body" sz="quarter" idx="14" hasCustomPrompt="1"/>
            <p:custDataLst>
              <p:tags r:id="rId4"/>
            </p:custDataLst>
          </p:nvPr>
        </p:nvSpPr>
        <p:spPr bwMode="auto">
          <a:xfrm>
            <a:off x="4658996" y="1412875"/>
            <a:ext cx="7539354"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smtClean="0"/>
              <a:t>Inhaltsverzeichnis / Kontakt durch Klicken bearbeiten</a:t>
            </a:r>
          </a:p>
          <a:p>
            <a:pPr lvl="1"/>
            <a:r>
              <a:rPr lang="en-US" smtClean="0"/>
              <a:t>Kapitel</a:t>
            </a:r>
          </a:p>
          <a:p>
            <a:pPr lvl="2"/>
            <a:r>
              <a:rPr lang="en-US" smtClean="0"/>
              <a:t>Aktives Kapitel</a:t>
            </a:r>
          </a:p>
          <a:p>
            <a:pPr lvl="3"/>
            <a:r>
              <a:rPr lang="en-US" smtClean="0"/>
              <a:t>Unterkapitel</a:t>
            </a:r>
          </a:p>
          <a:p>
            <a:pPr lvl="4"/>
            <a:r>
              <a:rPr lang="en-US" smtClean="0"/>
              <a:t>Aktives Unterkapitel</a:t>
            </a:r>
            <a:endParaRPr lang="en-US" dirty="0"/>
          </a:p>
        </p:txBody>
      </p:sp>
      <p:sp>
        <p:nvSpPr>
          <p:cNvPr id="2" name="cdtTitle 1 Id2"/>
          <p:cNvSpPr>
            <a:spLocks noGrp="1"/>
          </p:cNvSpPr>
          <p:nvPr>
            <p:ph type="title"/>
            <p:custDataLst>
              <p:tags r:id="rId5"/>
            </p:custDataLst>
          </p:nvPr>
        </p:nvSpPr>
        <p:spPr>
          <a:xfrm>
            <a:off x="0" y="0"/>
            <a:ext cx="12198350" cy="1268413"/>
          </a:xfrm>
        </p:spPr>
        <p:txBody>
          <a:bodyPr/>
          <a:lstStyle/>
          <a:p>
            <a:r>
              <a:rPr lang="en-US" smtClean="0"/>
              <a:t>Titelmasterformat durch Klicken bearbeiten</a:t>
            </a:r>
            <a:endParaRPr lang="en-US" dirty="0"/>
          </a:p>
        </p:txBody>
      </p:sp>
      <p:pic>
        <p:nvPicPr>
          <p:cNvPr id="12" name="cdtPicture 11 Id12"/>
          <p:cNvPicPr>
            <a:picLocks/>
          </p:cNvPicPr>
          <p:nvPr userDrawn="1">
            <p:custDataLst>
              <p:tags r:id="rId6"/>
            </p:custDataLst>
          </p:nvPr>
        </p:nvPicPr>
        <p:blipFill rotWithShape="1">
          <a:blip r:embed="rId9" cstate="screen">
            <a:extLst>
              <a:ext uri="{28A0092B-C50C-407E-A947-70E740481C1C}">
                <a14:useLocalDpi xmlns:a14="http://schemas.microsoft.com/office/drawing/2010/main"/>
              </a:ext>
            </a:extLst>
          </a:blip>
          <a:srcRect/>
          <a:stretch/>
        </p:blipFill>
        <p:spPr>
          <a:xfrm>
            <a:off x="0" y="1412875"/>
            <a:ext cx="4514977" cy="4752975"/>
          </a:xfrm>
          <a:prstGeom prst="rect">
            <a:avLst/>
          </a:prstGeom>
        </p:spPr>
      </p:pic>
      <p:sp>
        <p:nvSpPr>
          <p:cNvPr id="11" name="cdtPicture Placeholder 10 Id11"/>
          <p:cNvSpPr>
            <a:spLocks noGrp="1"/>
          </p:cNvSpPr>
          <p:nvPr>
            <p:ph type="pic" sz="quarter" idx="13" hasCustomPrompt="1"/>
            <p:custDataLst>
              <p:tags r:id="rId7"/>
            </p:custDataLst>
          </p:nvPr>
        </p:nvSpPr>
        <p:spPr>
          <a:xfrm>
            <a:off x="0" y="1412875"/>
            <a:ext cx="4514977" cy="4752975"/>
          </a:xfrm>
        </p:spPr>
        <p:txBody>
          <a:bodyPr/>
          <a:lstStyle>
            <a:lvl1pPr>
              <a:defRPr/>
            </a:lvl1pPr>
          </a:lstStyle>
          <a:p>
            <a:r>
              <a:rPr lang="de-DE" dirty="0" smtClean="0"/>
              <a:t> </a:t>
            </a:r>
            <a:endParaRPr lang="de-DE" dirty="0"/>
          </a:p>
        </p:txBody>
      </p:sp>
      <p:sp>
        <p:nvSpPr>
          <p:cNvPr id="9" name="Textfeld 8"/>
          <p:cNvSpPr txBox="1"/>
          <p:nvPr userDrawn="1"/>
        </p:nvSpPr>
        <p:spPr>
          <a:xfrm>
            <a:off x="8503332" y="6373462"/>
            <a:ext cx="3212418" cy="156133"/>
          </a:xfrm>
          <a:prstGeom prst="rect">
            <a:avLst/>
          </a:prstGeom>
          <a:noFill/>
        </p:spPr>
        <p:txBody>
          <a:bodyPr wrap="none" lIns="0" tIns="0" rIns="0" bIns="0" rtlCol="0">
            <a:spAutoFit/>
          </a:bodyPr>
          <a:lstStyle/>
          <a:p>
            <a:pPr algn="r">
              <a:lnSpc>
                <a:spcPct val="110000"/>
              </a:lnSpc>
              <a:spcBef>
                <a:spcPts val="0"/>
              </a:spcBef>
            </a:pPr>
            <a:r>
              <a:rPr lang="en-US" sz="1000" b="1" kern="1200" dirty="0" smtClean="0">
                <a:solidFill>
                  <a:srgbClr val="879BAA"/>
                </a:solidFill>
                <a:latin typeface="Arial" pitchFamily="34" charset="0"/>
                <a:ea typeface="ＭＳ Ｐゴシック" charset="-128"/>
                <a:cs typeface="+mn-cs"/>
              </a:rPr>
              <a:t>PCS7_HS_Training_Curriculums_P01-P02_R1304_en</a:t>
            </a:r>
            <a:endParaRPr lang="en-US" sz="1200" dirty="0" smtClean="0">
              <a:solidFill>
                <a:schemeClr val="tx1"/>
              </a:solidFill>
            </a:endParaRPr>
          </a:p>
        </p:txBody>
      </p:sp>
    </p:spTree>
    <p:custDataLst>
      <p:custData r:id="rId2"/>
    </p:custData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Index" preserve="1" userDrawn="1">
  <p:cSld name="Text + Index">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p:spPr>
        <p:txBody>
          <a:bodyPr/>
          <a:lstStyle/>
          <a:p>
            <a:r>
              <a:rPr lang="en-US" smtClean="0"/>
              <a:t>Titelmasterformat durch Klicken bearbeiten</a:t>
            </a:r>
            <a:endParaRPr lang="en-US" dirty="0"/>
          </a:p>
        </p:txBody>
      </p:sp>
      <p:sp>
        <p:nvSpPr>
          <p:cNvPr id="13" name="cdtText Placeholder 12 Id13"/>
          <p:cNvSpPr>
            <a:spLocks noGrp="1"/>
          </p:cNvSpPr>
          <p:nvPr>
            <p:ph type="body" sz="quarter" idx="13"/>
            <p:custDataLst>
              <p:tags r:id="rId4"/>
            </p:custDataLst>
          </p:nvPr>
        </p:nvSpPr>
        <p:spPr>
          <a:xfrm>
            <a:off x="627063" y="1412875"/>
            <a:ext cx="3887914" cy="4752975"/>
          </a:xfrm>
        </p:spPr>
        <p:txBody>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5" name="cdtTextplatzhalter 12 Id5"/>
          <p:cNvSpPr>
            <a:spLocks noGrp="1"/>
          </p:cNvSpPr>
          <p:nvPr>
            <p:ph type="body" sz="quarter" idx="14" hasCustomPrompt="1"/>
            <p:custDataLst>
              <p:tags r:id="rId5"/>
            </p:custDataLst>
          </p:nvPr>
        </p:nvSpPr>
        <p:spPr bwMode="auto">
          <a:xfrm>
            <a:off x="4658995" y="1412875"/>
            <a:ext cx="7539355" cy="4752975"/>
          </a:xfrm>
          <a:solidFill>
            <a:srgbClr val="D7D7CD"/>
          </a:solidFill>
        </p:spPr>
        <p:txBody>
          <a:bodyPr lIns="252000" tIns="144000" rIns="482400" bIns="144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77800" indent="-176213">
              <a:lnSpc>
                <a:spcPct val="100000"/>
              </a:lnSpc>
              <a:spcBef>
                <a:spcPts val="500"/>
              </a:spcBef>
              <a:spcAft>
                <a:spcPts val="500"/>
              </a:spcAft>
              <a:buFont typeface="Arial" pitchFamily="34" charset="0"/>
              <a:buChar char="•"/>
              <a:tabLst>
                <a:tab pos="5359400" algn="r"/>
              </a:tabLst>
              <a:defRPr b="0">
                <a:solidFill>
                  <a:srgbClr val="000000"/>
                </a:solidFill>
              </a:defRPr>
            </a:lvl2pPr>
            <a:lvl3pPr marL="177800" indent="-177800">
              <a:lnSpc>
                <a:spcPct val="100000"/>
              </a:lnSpc>
              <a:spcBef>
                <a:spcPts val="500"/>
              </a:spcBef>
              <a:spcAft>
                <a:spcPts val="500"/>
              </a:spcAft>
              <a:buFont typeface="Arial" pitchFamily="34" charset="0"/>
              <a:buChar char="•"/>
              <a:tabLst>
                <a:tab pos="5359400" algn="r"/>
              </a:tabLst>
              <a:defRPr b="1">
                <a:solidFill>
                  <a:srgbClr val="000000"/>
                </a:solidFill>
              </a:defRPr>
            </a:lvl3pPr>
            <a:lvl4pPr marL="357188" indent="-177800">
              <a:lnSpc>
                <a:spcPct val="100000"/>
              </a:lnSpc>
              <a:spcBef>
                <a:spcPts val="500"/>
              </a:spcBef>
              <a:spcAft>
                <a:spcPts val="500"/>
              </a:spcAft>
              <a:buFont typeface="Arial" pitchFamily="34" charset="0"/>
              <a:buChar char="•"/>
              <a:tabLst>
                <a:tab pos="5359400" algn="r"/>
              </a:tabLst>
              <a:defRPr b="0">
                <a:solidFill>
                  <a:srgbClr val="000000"/>
                </a:solidFill>
              </a:defRPr>
            </a:lvl4pPr>
            <a:lvl5pPr marL="357188" indent="-1778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en-US" smtClean="0"/>
              <a:t>Inhaltsverzeichnis / Kontakt durch Klicken bearbeiten</a:t>
            </a:r>
          </a:p>
          <a:p>
            <a:pPr lvl="1"/>
            <a:r>
              <a:rPr lang="en-US" smtClean="0"/>
              <a:t>Kapitel</a:t>
            </a:r>
          </a:p>
          <a:p>
            <a:pPr lvl="2"/>
            <a:r>
              <a:rPr lang="en-US" smtClean="0"/>
              <a:t>Aktives Kapitel</a:t>
            </a:r>
          </a:p>
          <a:p>
            <a:pPr lvl="3"/>
            <a:r>
              <a:rPr lang="en-US" smtClean="0"/>
              <a:t>Unterkapitel</a:t>
            </a:r>
          </a:p>
          <a:p>
            <a:pPr lvl="4"/>
            <a:r>
              <a:rPr lang="en-US" smtClean="0"/>
              <a:t>Aktives Unterkapitel</a:t>
            </a:r>
            <a:endParaRPr lang="en-US" dirty="0"/>
          </a:p>
        </p:txBody>
      </p:sp>
    </p:spTree>
    <p:custDataLst>
      <p:custData r:id="rId2"/>
    </p:custData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sp>
        <p:nvSpPr>
          <p:cNvPr id="2" name="cdtTitle 1 Id2"/>
          <p:cNvSpPr>
            <a:spLocks noGrp="1"/>
          </p:cNvSpPr>
          <p:nvPr>
            <p:ph type="title"/>
            <p:custDataLst>
              <p:tags r:id="rId3"/>
            </p:custDataLst>
          </p:nvPr>
        </p:nvSpPr>
        <p:spPr>
          <a:xfrm>
            <a:off x="0" y="0"/>
            <a:ext cx="12198350" cy="1268413"/>
          </a:xfrm>
          <a:noFill/>
          <a:ln w="9525">
            <a:noFill/>
            <a:miter lim="800000"/>
            <a:headEnd/>
            <a:tailEnd/>
          </a:ln>
        </p:spPr>
        <p:txBody>
          <a:bodyPr vert="horz" wrap="square" lIns="626400" tIns="396000" rIns="2124000" bIns="234000" numCol="1" anchor="b"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mtClean="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3" name="Textfeld 2"/>
          <p:cNvSpPr txBox="1"/>
          <p:nvPr userDrawn="1"/>
        </p:nvSpPr>
        <p:spPr>
          <a:xfrm>
            <a:off x="8503332" y="6373462"/>
            <a:ext cx="3212418" cy="156133"/>
          </a:xfrm>
          <a:prstGeom prst="rect">
            <a:avLst/>
          </a:prstGeom>
          <a:noFill/>
        </p:spPr>
        <p:txBody>
          <a:bodyPr wrap="none" lIns="0" tIns="0" rIns="0" bIns="0" rtlCol="0">
            <a:spAutoFit/>
          </a:bodyPr>
          <a:lstStyle/>
          <a:p>
            <a:pPr algn="r">
              <a:lnSpc>
                <a:spcPct val="110000"/>
              </a:lnSpc>
              <a:spcBef>
                <a:spcPts val="0"/>
              </a:spcBef>
            </a:pPr>
            <a:r>
              <a:rPr lang="en-US" sz="1000" b="1" kern="1200" dirty="0" smtClean="0">
                <a:solidFill>
                  <a:srgbClr val="879BAA"/>
                </a:solidFill>
                <a:latin typeface="Arial" pitchFamily="34" charset="0"/>
                <a:ea typeface="ＭＳ Ｐゴシック" charset="-128"/>
                <a:cs typeface="+mn-cs"/>
              </a:rPr>
              <a:t>PCS7_HS_Training_Curriculums_P01-P02_R1304_en</a:t>
            </a:r>
            <a:endParaRPr lang="en-US" sz="1200" dirty="0" smtClean="0">
              <a:solidFill>
                <a:schemeClr val="tx1"/>
              </a:solidFill>
            </a:endParaRPr>
          </a:p>
        </p:txBody>
      </p:sp>
    </p:spTree>
    <p:custDataLst>
      <p:custData r:id="rId2"/>
    </p:custDataLst>
    <p:extLst>
      <p:ext uri="{BB962C8B-B14F-4D97-AF65-F5344CB8AC3E}">
        <p14:creationId xmlns:p14="http://schemas.microsoft.com/office/powerpoint/2010/main" val="33660349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9" Type="http://schemas.openxmlformats.org/officeDocument/2006/relationships/tags" Target="../tags/tag16.xml"/><Relationship Id="rId21" Type="http://schemas.openxmlformats.org/officeDocument/2006/relationships/slideLayout" Target="../slideLayouts/slideLayout21.xml"/><Relationship Id="rId34" Type="http://schemas.openxmlformats.org/officeDocument/2006/relationships/tags" Target="../tags/tag11.xml"/><Relationship Id="rId42" Type="http://schemas.openxmlformats.org/officeDocument/2006/relationships/tags" Target="../tags/tag19.xml"/><Relationship Id="rId47" Type="http://schemas.openxmlformats.org/officeDocument/2006/relationships/tags" Target="../tags/tag24.xml"/><Relationship Id="rId50" Type="http://schemas.openxmlformats.org/officeDocument/2006/relationships/tags" Target="../tags/tag27.xml"/><Relationship Id="rId55" Type="http://schemas.openxmlformats.org/officeDocument/2006/relationships/tags" Target="../tags/tag3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38" Type="http://schemas.openxmlformats.org/officeDocument/2006/relationships/tags" Target="../tags/tag15.xml"/><Relationship Id="rId46" Type="http://schemas.openxmlformats.org/officeDocument/2006/relationships/tags" Target="../tags/tag23.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41" Type="http://schemas.openxmlformats.org/officeDocument/2006/relationships/tags" Target="../tags/tag18.xml"/><Relationship Id="rId54" Type="http://schemas.openxmlformats.org/officeDocument/2006/relationships/tags" Target="../tags/tag3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32" Type="http://schemas.openxmlformats.org/officeDocument/2006/relationships/tags" Target="../tags/tag9.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3" Type="http://schemas.openxmlformats.org/officeDocument/2006/relationships/tags" Target="../tags/tag30.xml"/><Relationship Id="rId58"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tags" Target="../tags/tag13.xml"/><Relationship Id="rId49" Type="http://schemas.openxmlformats.org/officeDocument/2006/relationships/tags" Target="../tags/tag26.xml"/><Relationship Id="rId57" Type="http://schemas.openxmlformats.org/officeDocument/2006/relationships/tags" Target="../tags/tag3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4" Type="http://schemas.openxmlformats.org/officeDocument/2006/relationships/tags" Target="../tags/tag21.xml"/><Relationship Id="rId52" Type="http://schemas.openxmlformats.org/officeDocument/2006/relationships/tags" Target="../tags/tag29.xml"/><Relationship Id="rId60"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 Id="rId43" Type="http://schemas.openxmlformats.org/officeDocument/2006/relationships/tags" Target="../tags/tag20.xml"/><Relationship Id="rId48" Type="http://schemas.openxmlformats.org/officeDocument/2006/relationships/tags" Target="../tags/tag25.xml"/><Relationship Id="rId56" Type="http://schemas.openxmlformats.org/officeDocument/2006/relationships/tags" Target="../tags/tag33.xml"/><Relationship Id="rId8" Type="http://schemas.openxmlformats.org/officeDocument/2006/relationships/slideLayout" Target="../slideLayouts/slideLayout8.xml"/><Relationship Id="rId51" Type="http://schemas.openxmlformats.org/officeDocument/2006/relationships/tags" Target="../tags/tag2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5"/>
            </p:custDataLst>
            <p:extLst>
              <p:ext uri="{D42A27DB-BD31-4B8C-83A1-F6EECF244321}">
                <p14:modId xmlns:p14="http://schemas.microsoft.com/office/powerpoint/2010/main" val="4064993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9" name="think-cell Folie" r:id="rId58" imgW="360" imgH="360" progId="">
                  <p:embed/>
                </p:oleObj>
              </mc:Choice>
              <mc:Fallback>
                <p:oleObj name="think-cell Folie" r:id="rId58" imgW="360" imgH="360" progId="">
                  <p:embed/>
                  <p:pic>
                    <p:nvPicPr>
                      <p:cNvPr id="0" name="Picture 25"/>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dtRectangle 12 Id15"/>
          <p:cNvSpPr>
            <a:spLocks noChangeArrowheads="1"/>
          </p:cNvSpPr>
          <p:nvPr>
            <p:custDataLst>
              <p:tags r:id="rId26"/>
            </p:custDataLst>
          </p:nvPr>
        </p:nvSpPr>
        <p:spPr bwMode="gray">
          <a:xfrm>
            <a:off x="0" y="0"/>
            <a:ext cx="12198350" cy="1268413"/>
          </a:xfrm>
          <a:prstGeom prst="rect">
            <a:avLst/>
          </a:prstGeom>
          <a:solidFill>
            <a:schemeClr val="lt2"/>
          </a:solidFill>
          <a:ln w="9525">
            <a:noFill/>
            <a:miter lim="800000"/>
            <a:headEnd/>
            <a:tailEnd/>
          </a:ln>
          <a:effectLst/>
        </p:spPr>
        <p:txBody>
          <a:bodyPr wrap="none" anchor="ctr">
            <a:noAutofit/>
          </a:bodyPr>
          <a:lstStyle/>
          <a:p>
            <a:endParaRPr lang="en-US"/>
          </a:p>
        </p:txBody>
      </p:sp>
      <p:sp>
        <p:nvSpPr>
          <p:cNvPr id="3078" name="cdtRectangle 115 Id3078"/>
          <p:cNvSpPr>
            <a:spLocks noGrp="1" noChangeArrowheads="1"/>
          </p:cNvSpPr>
          <p:nvPr>
            <p:ph type="title"/>
            <p:custDataLst>
              <p:tags r:id="rId27"/>
            </p:custDataLst>
          </p:nvPr>
        </p:nvSpPr>
        <p:spPr bwMode="auto">
          <a:xfrm>
            <a:off x="0" y="0"/>
            <a:ext cx="12198350" cy="1268413"/>
          </a:xfrm>
          <a:prstGeom prst="rect">
            <a:avLst/>
          </a:prstGeom>
          <a:noFill/>
          <a:ln w="9525">
            <a:noFill/>
            <a:miter lim="800000"/>
            <a:headEnd/>
            <a:tailEnd/>
          </a:ln>
        </p:spPr>
        <p:txBody>
          <a:bodyPr vert="horz" wrap="square" lIns="626400" tIns="396000" rIns="2124000" bIns="234000" numCol="1" anchor="b" anchorCtr="0" compatLnSpc="1">
            <a:prstTxWarp prst="textNoShape">
              <a:avLst/>
            </a:prstTxWarp>
          </a:bodyPr>
          <a:lstStyle/>
          <a:p>
            <a:pPr lvl="0"/>
            <a:r>
              <a:rPr lang="en-US" smtClean="0"/>
              <a:t>Titelmasterformat durch Klicken bearbeiten</a:t>
            </a:r>
            <a:endParaRPr lang="en-US" dirty="0" smtClean="0"/>
          </a:p>
        </p:txBody>
      </p:sp>
      <p:sp>
        <p:nvSpPr>
          <p:cNvPr id="3079" name="cdtRectangle 116 Id3079"/>
          <p:cNvSpPr>
            <a:spLocks noGrp="1" noChangeArrowheads="1"/>
          </p:cNvSpPr>
          <p:nvPr>
            <p:ph type="body" idx="1"/>
            <p:custDataLst>
              <p:tags r:id="rId28"/>
            </p:custDataLst>
          </p:nvPr>
        </p:nvSpPr>
        <p:spPr bwMode="auto">
          <a:xfrm>
            <a:off x="627063" y="1412875"/>
            <a:ext cx="8208962"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smtClean="0"/>
          </a:p>
        </p:txBody>
      </p:sp>
      <p:pic>
        <p:nvPicPr>
          <p:cNvPr id="10" name="cdtPicture 10 Id10" descr="SIE_Logo_Layer_Petrol_RGB_A3_76mm.wmf"/>
          <p:cNvPicPr>
            <a:picLocks noChangeAspect="1"/>
          </p:cNvPicPr>
          <p:nvPr>
            <p:custDataLst>
              <p:tags r:id="rId29"/>
            </p:custDataLst>
          </p:nvPr>
        </p:nvPicPr>
        <p:blipFill>
          <a:blip r:embed="rId60"/>
          <a:stretch>
            <a:fillRect/>
          </a:stretch>
        </p:blipFill>
        <p:spPr>
          <a:xfrm>
            <a:off x="10275750" y="0"/>
            <a:ext cx="1440000" cy="806529"/>
          </a:xfrm>
          <a:prstGeom prst="rect">
            <a:avLst/>
          </a:prstGeom>
        </p:spPr>
      </p:pic>
      <p:sp>
        <p:nvSpPr>
          <p:cNvPr id="16" name="cdtText Box 133 Id16"/>
          <p:cNvSpPr txBox="1">
            <a:spLocks noChangeArrowheads="1"/>
          </p:cNvSpPr>
          <p:nvPr>
            <p:custDataLst>
              <p:tags r:id="rId30"/>
            </p:custDataLst>
          </p:nvPr>
        </p:nvSpPr>
        <p:spPr bwMode="auto">
          <a:xfrm>
            <a:off x="0" y="6165850"/>
            <a:ext cx="12198350" cy="431800"/>
          </a:xfrm>
          <a:prstGeom prst="rect">
            <a:avLst/>
          </a:prstGeom>
          <a:noFill/>
          <a:ln w="9525">
            <a:noFill/>
            <a:miter lim="800000"/>
            <a:headEnd/>
            <a:tailEnd/>
          </a:ln>
          <a:effectLst/>
        </p:spPr>
        <p:txBody>
          <a:bodyPr lIns="626400" tIns="144000" rIns="3211200" bIns="0" anchor="ctr"/>
          <a:lstStyle/>
          <a:p>
            <a:r>
              <a:rPr lang="en-US" sz="1000" b="1" dirty="0" smtClean="0">
                <a:solidFill>
                  <a:srgbClr val="879BAA"/>
                </a:solidFill>
              </a:rPr>
              <a:t>Unrestricted for Educational and R&amp;D Facilities. © Siemens AG 2015. All Rights Reserved.</a:t>
            </a:r>
            <a:endParaRPr lang="de-DE" sz="1000" b="1" dirty="0">
              <a:solidFill>
                <a:srgbClr val="879BAA"/>
              </a:solidFill>
            </a:endParaRPr>
          </a:p>
        </p:txBody>
      </p:sp>
      <p:sp>
        <p:nvSpPr>
          <p:cNvPr id="17" name="cdtTextBox 12 Id17"/>
          <p:cNvSpPr txBox="1"/>
          <p:nvPr>
            <p:custDataLst>
              <p:tags r:id="rId31"/>
            </p:custDataLst>
          </p:nvPr>
        </p:nvSpPr>
        <p:spPr>
          <a:xfrm>
            <a:off x="0" y="6597650"/>
            <a:ext cx="3932230" cy="260350"/>
          </a:xfrm>
          <a:prstGeom prst="rect">
            <a:avLst/>
          </a:prstGeom>
          <a:noFill/>
        </p:spPr>
        <p:txBody>
          <a:bodyPr wrap="square" lIns="1908000" tIns="0" rIns="0" bIns="115200" rtlCol="0">
            <a:noAutofit/>
          </a:bodyPr>
          <a:lstStyle/>
          <a:p>
            <a:pPr>
              <a:lnSpc>
                <a:spcPct val="110000"/>
              </a:lnSpc>
              <a:spcBef>
                <a:spcPts val="0"/>
              </a:spcBef>
            </a:pPr>
            <a:endParaRPr lang="de-DE" sz="1000" noProof="0" dirty="0" smtClean="0">
              <a:solidFill>
                <a:srgbClr val="000000"/>
              </a:solidFill>
            </a:endParaRPr>
          </a:p>
        </p:txBody>
      </p:sp>
      <p:sp>
        <p:nvSpPr>
          <p:cNvPr id="18" name="cdtTextBox 11 Id18"/>
          <p:cNvSpPr txBox="1"/>
          <p:nvPr>
            <p:custDataLst>
              <p:tags r:id="rId32"/>
            </p:custDataLst>
          </p:nvPr>
        </p:nvSpPr>
        <p:spPr>
          <a:xfrm>
            <a:off x="0" y="6597650"/>
            <a:ext cx="1765285" cy="260350"/>
          </a:xfrm>
          <a:prstGeom prst="rect">
            <a:avLst/>
          </a:prstGeom>
          <a:noFill/>
        </p:spPr>
        <p:txBody>
          <a:bodyPr wrap="square" lIns="626400" tIns="0" rIns="0" bIns="115200" rtlCol="0" anchor="t" anchorCtr="0">
            <a:noAutofit/>
          </a:bodyPr>
          <a:lstStyle/>
          <a:p>
            <a:pPr>
              <a:lnSpc>
                <a:spcPct val="110000"/>
              </a:lnSpc>
              <a:spcBef>
                <a:spcPts val="0"/>
              </a:spcBef>
            </a:pPr>
            <a:r>
              <a:rPr lang="de-DE" sz="1000" noProof="0" smtClean="0">
                <a:solidFill>
                  <a:srgbClr val="000000"/>
                </a:solidFill>
              </a:rPr>
              <a:t>Page </a:t>
            </a:r>
            <a:fld id="{E589F9CB-85B2-479A-A63A-1FE571FDC8DE}" type="slidenum">
              <a:rPr lang="de-DE" sz="1000" noProof="0" smtClean="0">
                <a:solidFill>
                  <a:srgbClr val="000000"/>
                </a:solidFill>
              </a:rPr>
              <a:pPr>
                <a:lnSpc>
                  <a:spcPct val="110000"/>
                </a:lnSpc>
                <a:spcBef>
                  <a:spcPts val="0"/>
                </a:spcBef>
              </a:pPr>
              <a:t>‹Nr.›</a:t>
            </a:fld>
            <a:endParaRPr lang="de-DE" sz="1000" noProof="0" dirty="0" smtClean="0">
              <a:solidFill>
                <a:srgbClr val="000000"/>
              </a:solidFill>
            </a:endParaRPr>
          </a:p>
        </p:txBody>
      </p:sp>
      <p:sp>
        <p:nvSpPr>
          <p:cNvPr id="19" name="cdtTextBox 13 Id19"/>
          <p:cNvSpPr txBox="1"/>
          <p:nvPr>
            <p:custDataLst>
              <p:tags r:id="rId33"/>
            </p:custDataLst>
          </p:nvPr>
        </p:nvSpPr>
        <p:spPr>
          <a:xfrm>
            <a:off x="3787765" y="6597650"/>
            <a:ext cx="8410584" cy="260350"/>
          </a:xfrm>
          <a:prstGeom prst="rect">
            <a:avLst/>
          </a:prstGeom>
          <a:noFill/>
        </p:spPr>
        <p:txBody>
          <a:bodyPr wrap="square" lIns="0" tIns="0" rIns="482400" bIns="115200" rtlCol="0">
            <a:noAutofit/>
          </a:bodyPr>
          <a:lstStyle/>
          <a:p>
            <a:pPr algn="r">
              <a:lnSpc>
                <a:spcPct val="110000"/>
              </a:lnSpc>
              <a:spcBef>
                <a:spcPts val="0"/>
              </a:spcBef>
            </a:pPr>
            <a:r>
              <a:rPr lang="de-DE" sz="1000" noProof="0" smtClean="0">
                <a:solidFill>
                  <a:srgbClr val="000000"/>
                </a:solidFill>
              </a:rPr>
              <a:t>Version 09/2015</a:t>
            </a:r>
            <a:endParaRPr lang="de-DE" sz="1000" noProof="0" dirty="0" smtClean="0">
              <a:solidFill>
                <a:srgbClr val="000000"/>
              </a:solidFill>
            </a:endParaRPr>
          </a:p>
        </p:txBody>
      </p:sp>
      <p:sp>
        <p:nvSpPr>
          <p:cNvPr id="20" name="cdtText Box 101 Id20"/>
          <p:cNvSpPr txBox="1">
            <a:spLocks noChangeArrowheads="1"/>
          </p:cNvSpPr>
          <p:nvPr>
            <p:custDataLst>
              <p:tags r:id="rId34"/>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buClrTx/>
              <a:buFontTx/>
              <a:buNone/>
            </a:pPr>
            <a:endParaRPr lang="de-DE" sz="1100" b="1" dirty="0">
              <a:solidFill>
                <a:srgbClr val="990000"/>
              </a:solidFill>
            </a:endParaRPr>
          </a:p>
        </p:txBody>
      </p:sp>
      <p:cxnSp>
        <p:nvCxnSpPr>
          <p:cNvPr id="7" name="cdtMasterTags_CL1 Id7"/>
          <p:cNvCxnSpPr/>
          <p:nvPr userDrawn="1">
            <p:custDataLst>
              <p:tags r:id="rId3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cdtMasterTags_CL2 Id9"/>
          <p:cNvCxnSpPr/>
          <p:nvPr userDrawn="1">
            <p:custDataLst>
              <p:tags r:id="rId3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cdtMasterTags_CL3 Id11"/>
          <p:cNvCxnSpPr/>
          <p:nvPr userDrawn="1">
            <p:custDataLst>
              <p:tags r:id="rId3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cdtMasterTags_CL4 Id12"/>
          <p:cNvCxnSpPr/>
          <p:nvPr userDrawn="1">
            <p:custDataLst>
              <p:tags r:id="rId3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 name="cdtMasterTags_CL5 Id13"/>
          <p:cNvCxnSpPr/>
          <p:nvPr userDrawn="1">
            <p:custDataLst>
              <p:tags r:id="rId3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cdtMasterTags_CL6 Id14"/>
          <p:cNvCxnSpPr/>
          <p:nvPr userDrawn="1">
            <p:custDataLst>
              <p:tags r:id="rId4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userDrawn="1">
            <p:custDataLst>
              <p:tags r:id="rId4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userDrawn="1">
            <p:custDataLst>
              <p:tags r:id="rId4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userDrawn="1">
            <p:custDataLst>
              <p:tags r:id="rId4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userDrawn="1">
            <p:custDataLst>
              <p:tags r:id="rId4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userDrawn="1">
            <p:custDataLst>
              <p:tags r:id="rId4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userDrawn="1">
            <p:custDataLst>
              <p:tags r:id="rId4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userDrawn="1">
            <p:custDataLst>
              <p:tags r:id="rId4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userDrawn="1">
            <p:custDataLst>
              <p:tags r:id="rId4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userDrawn="1">
            <p:custDataLst>
              <p:tags r:id="rId4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userDrawn="1">
            <p:custDataLst>
              <p:tags r:id="rId5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userDrawn="1">
            <p:custDataLst>
              <p:tags r:id="rId5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userDrawn="1">
            <p:custDataLst>
              <p:tags r:id="rId5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userDrawn="1">
            <p:custDataLst>
              <p:tags r:id="rId5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userDrawn="1">
            <p:custDataLst>
              <p:tags r:id="rId5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userDrawn="1">
            <p:custDataLst>
              <p:tags r:id="rId5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userDrawn="1">
            <p:custDataLst>
              <p:tags r:id="rId5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userDrawn="1">
            <p:custDataLst>
              <p:tags r:id="rId5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Lst>
  <p:timing>
    <p:tnLst>
      <p:par>
        <p:cTn id="1" dur="indefinite" restart="never" nodeType="tmRoot"/>
      </p:par>
    </p:tnLst>
  </p:timing>
  <p:hf sldNum="0" hdr="0" ftr="0" dt="0"/>
  <p:txStyles>
    <p:titleStyle>
      <a:lvl1pPr algn="l" rtl="0" fontAlgn="base">
        <a:spcBef>
          <a:spcPct val="0"/>
        </a:spcBef>
        <a:spcAft>
          <a:spcPct val="0"/>
        </a:spcAft>
        <a:defRPr sz="2000" b="1">
          <a:solidFill>
            <a:schemeClr val="dk2"/>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charset="-128"/>
        </a:defRPr>
      </a:lvl2pPr>
      <a:lvl3pPr algn="l" rtl="0" fontAlgn="base">
        <a:spcBef>
          <a:spcPct val="0"/>
        </a:spcBef>
        <a:spcAft>
          <a:spcPct val="0"/>
        </a:spcAft>
        <a:defRPr sz="2000" b="1">
          <a:solidFill>
            <a:schemeClr val="tx1"/>
          </a:solidFill>
          <a:latin typeface="Arial" charset="0"/>
          <a:ea typeface="ＭＳ Ｐゴシック" charset="-128"/>
        </a:defRPr>
      </a:lvl3pPr>
      <a:lvl4pPr algn="l" rtl="0" fontAlgn="base">
        <a:spcBef>
          <a:spcPct val="0"/>
        </a:spcBef>
        <a:spcAft>
          <a:spcPct val="0"/>
        </a:spcAft>
        <a:defRPr sz="2000" b="1">
          <a:solidFill>
            <a:schemeClr val="tx1"/>
          </a:solidFill>
          <a:latin typeface="Arial" charset="0"/>
          <a:ea typeface="ＭＳ Ｐゴシック" charset="-128"/>
        </a:defRPr>
      </a:lvl4pPr>
      <a:lvl5pPr algn="l" rtl="0" fontAlgn="base">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32.xml"/><Relationship Id="rId7" Type="http://schemas.openxmlformats.org/officeDocument/2006/relationships/oleObject" Target="../embeddings/oleObject2.bin"/><Relationship Id="rId2" Type="http://schemas.openxmlformats.org/officeDocument/2006/relationships/vmlDrawing" Target="../drawings/vmlDrawing2.vml"/><Relationship Id="rId1" Type="http://schemas.openxmlformats.org/officeDocument/2006/relationships/themeOverride" Target="../theme/themeOverride23.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33.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3.xml"/><Relationship Id="rId7" Type="http://schemas.openxmlformats.org/officeDocument/2006/relationships/oleObject" Target="../embeddings/oleObject3.bin"/><Relationship Id="rId2" Type="http://schemas.openxmlformats.org/officeDocument/2006/relationships/vmlDrawing" Target="../drawings/vmlDrawing3.vml"/><Relationship Id="rId1" Type="http://schemas.openxmlformats.org/officeDocument/2006/relationships/themeOverride" Target="../theme/themeOverride32.xml"/><Relationship Id="rId6" Type="http://schemas.openxmlformats.org/officeDocument/2006/relationships/notesSlide" Target="../notesSlides/notesSlide10.xml"/><Relationship Id="rId5" Type="http://schemas.openxmlformats.org/officeDocument/2006/relationships/slideLayout" Target="../slideLayouts/slideLayout9.xml"/><Relationship Id="rId4" Type="http://schemas.openxmlformats.org/officeDocument/2006/relationships/tags" Target="../tags/tag14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5.png"/><Relationship Id="rId2" Type="http://schemas.openxmlformats.org/officeDocument/2006/relationships/tags" Target="../tags/tag145.xml"/><Relationship Id="rId1" Type="http://schemas.openxmlformats.org/officeDocument/2006/relationships/themeOverride" Target="../theme/themeOverride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6.xml"/><Relationship Id="rId1" Type="http://schemas.openxmlformats.org/officeDocument/2006/relationships/themeOverride" Target="../theme/themeOverride34.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7.xml"/><Relationship Id="rId1" Type="http://schemas.openxmlformats.org/officeDocument/2006/relationships/themeOverride" Target="../theme/themeOverride35.xml"/><Relationship Id="rId5" Type="http://schemas.openxmlformats.org/officeDocument/2006/relationships/image" Target="../media/image1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8.xml"/><Relationship Id="rId1" Type="http://schemas.openxmlformats.org/officeDocument/2006/relationships/themeOverride" Target="../theme/themeOverride3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9.xml"/><Relationship Id="rId1" Type="http://schemas.openxmlformats.org/officeDocument/2006/relationships/themeOverride" Target="../theme/themeOverride37.xml"/><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0.xml"/><Relationship Id="rId1" Type="http://schemas.openxmlformats.org/officeDocument/2006/relationships/themeOverride" Target="../theme/themeOverride38.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1.xml"/><Relationship Id="rId1" Type="http://schemas.openxmlformats.org/officeDocument/2006/relationships/themeOverride" Target="../theme/themeOverride39.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2.xml"/><Relationship Id="rId1" Type="http://schemas.openxmlformats.org/officeDocument/2006/relationships/themeOverride" Target="../theme/themeOverride40.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3.xml"/><Relationship Id="rId1" Type="http://schemas.openxmlformats.org/officeDocument/2006/relationships/themeOverride" Target="../theme/themeOverride41.xml"/><Relationship Id="rId5" Type="http://schemas.openxmlformats.org/officeDocument/2006/relationships/image" Target="../media/image1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hemeOverride" Target="../theme/themeOverride24.xml"/><Relationship Id="rId6" Type="http://schemas.openxmlformats.org/officeDocument/2006/relationships/image" Target="../media/image9.jpe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4.xml"/><Relationship Id="rId1" Type="http://schemas.openxmlformats.org/officeDocument/2006/relationships/themeOverride" Target="../theme/themeOverride42.xml"/><Relationship Id="rId5" Type="http://schemas.openxmlformats.org/officeDocument/2006/relationships/image" Target="../media/image1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5.xml"/><Relationship Id="rId1" Type="http://schemas.openxmlformats.org/officeDocument/2006/relationships/themeOverride" Target="../theme/themeOverride43.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6.xml"/><Relationship Id="rId7" Type="http://schemas.openxmlformats.org/officeDocument/2006/relationships/oleObject" Target="../embeddings/oleObject4.bin"/><Relationship Id="rId2" Type="http://schemas.openxmlformats.org/officeDocument/2006/relationships/vmlDrawing" Target="../drawings/vmlDrawing4.vml"/><Relationship Id="rId1" Type="http://schemas.openxmlformats.org/officeDocument/2006/relationships/themeOverride" Target="../theme/themeOverride44.xml"/><Relationship Id="rId6" Type="http://schemas.openxmlformats.org/officeDocument/2006/relationships/notesSlide" Target="../notesSlides/notesSlide22.xml"/><Relationship Id="rId5" Type="http://schemas.openxmlformats.org/officeDocument/2006/relationships/slideLayout" Target="../slideLayouts/slideLayout9.xml"/><Relationship Id="rId4" Type="http://schemas.openxmlformats.org/officeDocument/2006/relationships/tags" Target="../tags/tag15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8.xml"/><Relationship Id="rId1" Type="http://schemas.openxmlformats.org/officeDocument/2006/relationships/themeOverride" Target="../theme/themeOverride4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9.xml"/><Relationship Id="rId1" Type="http://schemas.openxmlformats.org/officeDocument/2006/relationships/themeOverride" Target="../theme/themeOverride46.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0.xml"/><Relationship Id="rId1" Type="http://schemas.openxmlformats.org/officeDocument/2006/relationships/themeOverride" Target="../theme/themeOverride47.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1.xml"/><Relationship Id="rId7" Type="http://schemas.openxmlformats.org/officeDocument/2006/relationships/oleObject" Target="../embeddings/oleObject5.bin"/><Relationship Id="rId2" Type="http://schemas.openxmlformats.org/officeDocument/2006/relationships/vmlDrawing" Target="../drawings/vmlDrawing5.vml"/><Relationship Id="rId1" Type="http://schemas.openxmlformats.org/officeDocument/2006/relationships/themeOverride" Target="../theme/themeOverride48.xml"/><Relationship Id="rId6" Type="http://schemas.openxmlformats.org/officeDocument/2006/relationships/notesSlide" Target="../notesSlides/notesSlide26.xml"/><Relationship Id="rId5" Type="http://schemas.openxmlformats.org/officeDocument/2006/relationships/slideLayout" Target="../slideLayouts/slideLayout9.xml"/><Relationship Id="rId4" Type="http://schemas.openxmlformats.org/officeDocument/2006/relationships/tags" Target="../tags/tag16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3.xml"/><Relationship Id="rId1" Type="http://schemas.openxmlformats.org/officeDocument/2006/relationships/themeOverride" Target="../theme/themeOverride49.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4.xml"/><Relationship Id="rId1" Type="http://schemas.openxmlformats.org/officeDocument/2006/relationships/themeOverride" Target="../theme/themeOverride5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5.xml"/><Relationship Id="rId1" Type="http://schemas.openxmlformats.org/officeDocument/2006/relationships/themeOverride" Target="../theme/themeOverride51.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6.xml"/><Relationship Id="rId1" Type="http://schemas.openxmlformats.org/officeDocument/2006/relationships/themeOverride" Target="../theme/themeOverride2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6.xml"/><Relationship Id="rId1" Type="http://schemas.openxmlformats.org/officeDocument/2006/relationships/themeOverride" Target="../theme/themeOverride52.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7.xml"/><Relationship Id="rId1" Type="http://schemas.openxmlformats.org/officeDocument/2006/relationships/themeOverride" Target="../theme/themeOverride53.xml"/><Relationship Id="rId5" Type="http://schemas.openxmlformats.org/officeDocument/2006/relationships/image" Target="../media/image2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8.xml"/><Relationship Id="rId1" Type="http://schemas.openxmlformats.org/officeDocument/2006/relationships/themeOverride" Target="../theme/themeOverride54.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9.xml"/><Relationship Id="rId1" Type="http://schemas.openxmlformats.org/officeDocument/2006/relationships/themeOverride" Target="../theme/themeOverride55.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0.xml"/><Relationship Id="rId1" Type="http://schemas.openxmlformats.org/officeDocument/2006/relationships/themeOverride" Target="../theme/themeOverride56.xml"/><Relationship Id="rId5" Type="http://schemas.openxmlformats.org/officeDocument/2006/relationships/image" Target="../media/image22.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1.xml"/><Relationship Id="rId1" Type="http://schemas.openxmlformats.org/officeDocument/2006/relationships/themeOverride" Target="../theme/themeOverride5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2.xml"/><Relationship Id="rId1" Type="http://schemas.openxmlformats.org/officeDocument/2006/relationships/themeOverride" Target="../theme/themeOverride58.xml"/><Relationship Id="rId5" Type="http://schemas.openxmlformats.org/officeDocument/2006/relationships/image" Target="../media/image25.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3.xml"/><Relationship Id="rId1" Type="http://schemas.openxmlformats.org/officeDocument/2006/relationships/themeOverride" Target="../theme/themeOverride59.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4.xml"/><Relationship Id="rId7" Type="http://schemas.openxmlformats.org/officeDocument/2006/relationships/oleObject" Target="../embeddings/oleObject6.bin"/><Relationship Id="rId2" Type="http://schemas.openxmlformats.org/officeDocument/2006/relationships/vmlDrawing" Target="../drawings/vmlDrawing6.vml"/><Relationship Id="rId1" Type="http://schemas.openxmlformats.org/officeDocument/2006/relationships/themeOverride" Target="../theme/themeOverride60.xml"/><Relationship Id="rId6" Type="http://schemas.openxmlformats.org/officeDocument/2006/relationships/notesSlide" Target="../notesSlides/notesSlide38.xml"/><Relationship Id="rId5" Type="http://schemas.openxmlformats.org/officeDocument/2006/relationships/slideLayout" Target="../slideLayouts/slideLayout9.xml"/><Relationship Id="rId4" Type="http://schemas.openxmlformats.org/officeDocument/2006/relationships/tags" Target="../tags/tag175.xml"/><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6.xml"/><Relationship Id="rId1" Type="http://schemas.openxmlformats.org/officeDocument/2006/relationships/themeOverride" Target="../theme/themeOverride61.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7.xml"/><Relationship Id="rId1" Type="http://schemas.openxmlformats.org/officeDocument/2006/relationships/themeOverride" Target="../theme/themeOverride26.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7.xml"/><Relationship Id="rId1" Type="http://schemas.openxmlformats.org/officeDocument/2006/relationships/themeOverride" Target="../theme/themeOverride62.xml"/><Relationship Id="rId5" Type="http://schemas.openxmlformats.org/officeDocument/2006/relationships/image" Target="../media/image27.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8.xml"/><Relationship Id="rId1" Type="http://schemas.openxmlformats.org/officeDocument/2006/relationships/themeOverride" Target="../theme/themeOverride63.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79.xml"/><Relationship Id="rId1" Type="http://schemas.openxmlformats.org/officeDocument/2006/relationships/themeOverride" Target="../theme/themeOverride64.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0.xml"/><Relationship Id="rId1" Type="http://schemas.openxmlformats.org/officeDocument/2006/relationships/themeOverride" Target="../theme/themeOverride6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1.xml"/><Relationship Id="rId1" Type="http://schemas.openxmlformats.org/officeDocument/2006/relationships/themeOverride" Target="../theme/themeOverride66.xml"/><Relationship Id="rId5" Type="http://schemas.openxmlformats.org/officeDocument/2006/relationships/image" Target="../media/image30.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2.xml"/><Relationship Id="rId1" Type="http://schemas.openxmlformats.org/officeDocument/2006/relationships/themeOverride" Target="../theme/themeOverride67.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3.xml"/><Relationship Id="rId1" Type="http://schemas.openxmlformats.org/officeDocument/2006/relationships/themeOverride" Target="../theme/themeOverride68.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4.xml"/><Relationship Id="rId1" Type="http://schemas.openxmlformats.org/officeDocument/2006/relationships/themeOverride" Target="../theme/themeOverride69.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9.xml"/><Relationship Id="rId7" Type="http://schemas.openxmlformats.org/officeDocument/2006/relationships/image" Target="../media/image33.png"/><Relationship Id="rId2" Type="http://schemas.openxmlformats.org/officeDocument/2006/relationships/tags" Target="../tags/tag185.xml"/><Relationship Id="rId1" Type="http://schemas.openxmlformats.org/officeDocument/2006/relationships/themeOverride" Target="../theme/themeOverride7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48.xml"/><Relationship Id="rId9"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6.xml"/><Relationship Id="rId1" Type="http://schemas.openxmlformats.org/officeDocument/2006/relationships/themeOverride" Target="../theme/themeOverride71.xml"/><Relationship Id="rId5" Type="http://schemas.openxmlformats.org/officeDocument/2006/relationships/image" Target="../media/image34.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8.xml"/><Relationship Id="rId1" Type="http://schemas.openxmlformats.org/officeDocument/2006/relationships/themeOverride" Target="../theme/themeOverride2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7.xml"/><Relationship Id="rId1" Type="http://schemas.openxmlformats.org/officeDocument/2006/relationships/themeOverride" Target="../theme/themeOverride72.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8.xml"/><Relationship Id="rId1" Type="http://schemas.openxmlformats.org/officeDocument/2006/relationships/themeOverride" Target="../theme/themeOverride73.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189.xml"/><Relationship Id="rId7" Type="http://schemas.openxmlformats.org/officeDocument/2006/relationships/slideLayout" Target="../slideLayouts/slideLayout7.xml"/><Relationship Id="rId12" Type="http://schemas.openxmlformats.org/officeDocument/2006/relationships/image" Target="../media/image35.png"/><Relationship Id="rId2" Type="http://schemas.openxmlformats.org/officeDocument/2006/relationships/vmlDrawing" Target="../drawings/vmlDrawing7.vml"/><Relationship Id="rId1" Type="http://schemas.openxmlformats.org/officeDocument/2006/relationships/themeOverride" Target="../theme/themeOverride74.xml"/><Relationship Id="rId6" Type="http://schemas.openxmlformats.org/officeDocument/2006/relationships/tags" Target="../tags/tag192.xml"/><Relationship Id="rId11" Type="http://schemas.openxmlformats.org/officeDocument/2006/relationships/hyperlink" Target="http://www.siemens.com/sce" TargetMode="External"/><Relationship Id="rId5" Type="http://schemas.openxmlformats.org/officeDocument/2006/relationships/tags" Target="../tags/tag191.xml"/><Relationship Id="rId10" Type="http://schemas.openxmlformats.org/officeDocument/2006/relationships/image" Target="../media/image7.emf"/><Relationship Id="rId4" Type="http://schemas.openxmlformats.org/officeDocument/2006/relationships/tags" Target="../tags/tag190.xml"/><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9.xml"/><Relationship Id="rId1" Type="http://schemas.openxmlformats.org/officeDocument/2006/relationships/themeOverride" Target="../theme/themeOverride28.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0.xml"/><Relationship Id="rId1" Type="http://schemas.openxmlformats.org/officeDocument/2006/relationships/themeOverride" Target="../theme/themeOverride2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1.xml"/><Relationship Id="rId1" Type="http://schemas.openxmlformats.org/officeDocument/2006/relationships/themeOverride" Target="../theme/themeOverride30.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42.xml"/><Relationship Id="rId1" Type="http://schemas.openxmlformats.org/officeDocument/2006/relationships/themeOverride" Target="../theme/themeOverride3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hidden="1"/>
          <p:cNvGraphicFramePr>
            <a:graphicFrameLocks/>
          </p:cNvGraphicFramePr>
          <p:nvPr>
            <p:custDataLst>
              <p:tags r:id="rId4"/>
            </p:custDataLst>
            <p:extLst>
              <p:ext uri="{D42A27DB-BD31-4B8C-83A1-F6EECF244321}">
                <p14:modId xmlns:p14="http://schemas.microsoft.com/office/powerpoint/2010/main" val="765311097"/>
              </p:ext>
            </p:extLst>
          </p:nvPr>
        </p:nvGraphicFramePr>
        <p:xfrm>
          <a:off x="0" y="0"/>
          <a:ext cx="158833" cy="158750"/>
        </p:xfrm>
        <a:graphic>
          <a:graphicData uri="http://schemas.openxmlformats.org/presentationml/2006/ole">
            <mc:AlternateContent xmlns:mc="http://schemas.openxmlformats.org/markup-compatibility/2006">
              <mc:Choice xmlns:v="urn:schemas-microsoft-com:vml" Requires="v">
                <p:oleObj spid="_x0000_s1143" name="think-cell Folie" r:id="rId7" imgW="360" imgH="360" progId="">
                  <p:embed/>
                </p:oleObj>
              </mc:Choice>
              <mc:Fallback>
                <p:oleObj name="think-cell Folie" r:id="rId7" imgW="360" imgH="360" progId="">
                  <p:embed/>
                  <p:pic>
                    <p:nvPicPr>
                      <p:cNvPr id="0" name="Picture 10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83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cdtRectangle 19 Id526355"/>
          <p:cNvSpPr>
            <a:spLocks noGrp="1" noChangeArrowheads="1"/>
          </p:cNvSpPr>
          <p:nvPr>
            <p:ph type="ctrTitle"/>
          </p:nvPr>
        </p:nvSpPr>
        <p:spPr>
          <a:xfrm>
            <a:off x="338137" y="3671649"/>
            <a:ext cx="11860212" cy="1485567"/>
          </a:xfrm>
        </p:spPr>
        <p:txBody>
          <a:bodyPr/>
          <a:lstStyle/>
          <a:p>
            <a:r>
              <a:rPr lang="de-DE" noProof="1" smtClean="0"/>
              <a:t>PA University Curriculums </a:t>
            </a:r>
            <a:br>
              <a:rPr lang="de-DE" noProof="1" smtClean="0"/>
            </a:br>
            <a:r>
              <a:rPr lang="de-DE" noProof="1" smtClean="0"/>
              <a:t>for SIMATIC PCS 7</a:t>
            </a:r>
          </a:p>
        </p:txBody>
      </p:sp>
      <p:sp>
        <p:nvSpPr>
          <p:cNvPr id="4" name="Untertitel 3"/>
          <p:cNvSpPr>
            <a:spLocks noGrp="1"/>
          </p:cNvSpPr>
          <p:nvPr>
            <p:ph type="subTitle" idx="1"/>
          </p:nvPr>
        </p:nvSpPr>
        <p:spPr/>
        <p:txBody>
          <a:bodyPr/>
          <a:lstStyle/>
          <a:p>
            <a:r>
              <a:rPr lang="en-US" dirty="0" smtClean="0">
                <a:solidFill>
                  <a:schemeClr val="bg1"/>
                </a:solidFill>
              </a:rPr>
              <a:t>Siemens Automation Cooperates with Education </a:t>
            </a:r>
            <a:r>
              <a:rPr lang="de-DE" noProof="1"/>
              <a:t>| 09/2015</a:t>
            </a:r>
            <a:endParaRPr lang="de-DE" dirty="0"/>
          </a:p>
          <a:p>
            <a:endParaRPr lang="en-US" dirty="0">
              <a:solidFill>
                <a:schemeClr val="bg1"/>
              </a:solidFill>
            </a:endParaRPr>
          </a:p>
        </p:txBody>
      </p:sp>
      <p:pic>
        <p:nvPicPr>
          <p:cNvPr id="6" name="Picture 5" descr="Unbenannt-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190668" y="4229874"/>
            <a:ext cx="1582012" cy="77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18590795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
            </p:custDataLst>
            <p:extLst>
              <p:ext uri="{D42A27DB-BD31-4B8C-83A1-F6EECF244321}">
                <p14:modId xmlns:p14="http://schemas.microsoft.com/office/powerpoint/2010/main" val="22490683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42" name="think-cell Folie" r:id="rId7" imgW="360" imgH="360" progId="">
                  <p:embed/>
                </p:oleObj>
              </mc:Choice>
              <mc:Fallback>
                <p:oleObj name="think-cell Folie" r:id="rId7" imgW="360" imgH="360" progId="">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2" name="Text Box 3"/>
          <p:cNvSpPr txBox="1">
            <a:spLocks noChangeArrowheads="1"/>
          </p:cNvSpPr>
          <p:nvPr/>
        </p:nvSpPr>
        <p:spPr bwMode="auto">
          <a:xfrm>
            <a:off x="383318" y="1890378"/>
            <a:ext cx="11287709" cy="4267200"/>
          </a:xfrm>
          <a:prstGeom prst="rect">
            <a:avLst/>
          </a:prstGeom>
          <a:solidFill>
            <a:schemeClr val="bg1"/>
          </a:solidFill>
          <a:ln>
            <a:noFill/>
          </a:ln>
          <a:extLst/>
        </p:spPr>
        <p:txBody>
          <a:bodyPr lIns="25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en-US" sz="1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a:p>
        </p:txBody>
      </p:sp>
      <p:sp>
        <p:nvSpPr>
          <p:cNvPr id="20484"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P01-02 Hardware configuration</a:t>
            </a:r>
          </a:p>
        </p:txBody>
      </p:sp>
      <p:sp>
        <p:nvSpPr>
          <p:cNvPr id="20485" name="Text Box 9"/>
          <p:cNvSpPr txBox="1">
            <a:spLocks noChangeArrowheads="1"/>
          </p:cNvSpPr>
          <p:nvPr/>
        </p:nvSpPr>
        <p:spPr bwMode="auto">
          <a:xfrm>
            <a:off x="6650182" y="1849124"/>
            <a:ext cx="5065568" cy="1857300"/>
          </a:xfrm>
          <a:prstGeom prst="rect">
            <a:avLst/>
          </a:prstGeom>
          <a:noFill/>
          <a:ln>
            <a:noFill/>
          </a:ln>
          <a:extLst/>
        </p:spPr>
        <p:txBody>
          <a:bodyPr lIns="72000" tIns="72000" rIns="108000" bIns="108000"/>
          <a:lstStyle>
            <a:lvl1pPr eaLnBrk="0" hangingPunct="0">
              <a:defRPr sz="2000">
                <a:solidFill>
                  <a:schemeClr val="tx1"/>
                </a:solidFill>
                <a:latin typeface="Arial" charset="0"/>
              </a:defRPr>
            </a:lvl1pPr>
            <a:lvl2pPr marL="179388" indent="-17780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marL="171450" indent="-171450" eaLnBrk="1" hangingPunct="1">
              <a:buClr>
                <a:schemeClr val="accent1"/>
              </a:buClr>
              <a:buFont typeface="Arial" pitchFamily="34" charset="0"/>
              <a:buChar char="•"/>
            </a:pPr>
            <a:endParaRPr lang="en-US" sz="100" dirty="0" smtClean="0"/>
          </a:p>
          <a:p>
            <a:pPr marL="182563" lvl="1" indent="-180975" eaLnBrk="1" hangingPunct="1">
              <a:buClr>
                <a:schemeClr val="accent1"/>
              </a:buClr>
              <a:buFont typeface="Arial" pitchFamily="34" charset="0"/>
              <a:buChar char="•"/>
            </a:pPr>
            <a:r>
              <a:rPr lang="en-US" sz="1600" dirty="0" smtClean="0"/>
              <a:t>Component on control level typically is a PLC</a:t>
            </a:r>
          </a:p>
          <a:p>
            <a:pPr marL="182563" lvl="1" indent="-180975" eaLnBrk="1" hangingPunct="1">
              <a:buClr>
                <a:schemeClr val="accent1"/>
              </a:buClr>
              <a:buFont typeface="Arial" pitchFamily="34" charset="0"/>
              <a:buChar char="•"/>
            </a:pPr>
            <a:r>
              <a:rPr lang="en-US" sz="1600" dirty="0" smtClean="0"/>
              <a:t>Input and output signals are read and written cyclically and buffered in the process image</a:t>
            </a:r>
          </a:p>
          <a:p>
            <a:pPr marL="182563" lvl="1" indent="-180975" eaLnBrk="1" hangingPunct="1">
              <a:buClr>
                <a:schemeClr val="accent1"/>
              </a:buClr>
              <a:buFont typeface="Arial" pitchFamily="34" charset="0"/>
              <a:buChar char="•"/>
            </a:pPr>
            <a:r>
              <a:rPr lang="en-US" sz="1600" dirty="0" smtClean="0"/>
              <a:t>Consistency of signals during program processing by accessing process image</a:t>
            </a:r>
            <a:endParaRPr lang="en-US" sz="1600" dirty="0"/>
          </a:p>
        </p:txBody>
      </p:sp>
      <p:sp>
        <p:nvSpPr>
          <p:cNvPr id="11"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Operating principle of the PLC</a:t>
            </a:r>
            <a:endParaRPr lang="en-US" b="1" dirty="0">
              <a:solidFill>
                <a:schemeClr val="bg1"/>
              </a:solidFill>
            </a:endParaRPr>
          </a:p>
        </p:txBody>
      </p:sp>
      <p:sp>
        <p:nvSpPr>
          <p:cNvPr id="12" name="Rechteck 11"/>
          <p:cNvSpPr/>
          <p:nvPr/>
        </p:nvSpPr>
        <p:spPr bwMode="auto">
          <a:xfrm>
            <a:off x="2228745" y="2054943"/>
            <a:ext cx="2016000" cy="481781"/>
          </a:xfrm>
          <a:prstGeom prst="rect">
            <a:avLst/>
          </a:prstGeom>
          <a:solidFill>
            <a:srgbClr val="8CC3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200" b="1" dirty="0" smtClean="0">
                <a:solidFill>
                  <a:schemeClr val="tx1"/>
                </a:solidFill>
              </a:rPr>
              <a:t>Initialization</a:t>
            </a:r>
          </a:p>
        </p:txBody>
      </p:sp>
      <p:sp>
        <p:nvSpPr>
          <p:cNvPr id="13" name="Rechteck 12"/>
          <p:cNvSpPr/>
          <p:nvPr/>
        </p:nvSpPr>
        <p:spPr bwMode="auto">
          <a:xfrm>
            <a:off x="2228745" y="2782530"/>
            <a:ext cx="2016000" cy="481781"/>
          </a:xfrm>
          <a:prstGeom prst="rect">
            <a:avLst/>
          </a:prstGeom>
          <a:solidFill>
            <a:srgbClr val="CDE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200" b="1" dirty="0" smtClean="0">
                <a:solidFill>
                  <a:schemeClr val="tx1"/>
                </a:solidFill>
              </a:rPr>
              <a:t>Read the inputs</a:t>
            </a:r>
          </a:p>
        </p:txBody>
      </p:sp>
      <p:sp>
        <p:nvSpPr>
          <p:cNvPr id="14" name="Rechteck 13"/>
          <p:cNvSpPr/>
          <p:nvPr/>
        </p:nvSpPr>
        <p:spPr bwMode="auto">
          <a:xfrm>
            <a:off x="2228745" y="4925950"/>
            <a:ext cx="2016000" cy="481781"/>
          </a:xfrm>
          <a:prstGeom prst="rect">
            <a:avLst/>
          </a:prstGeom>
          <a:solidFill>
            <a:srgbClr val="73B4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200" b="1" dirty="0" smtClean="0">
                <a:solidFill>
                  <a:schemeClr val="tx1"/>
                </a:solidFill>
              </a:rPr>
              <a:t>Writing the outputs</a:t>
            </a:r>
            <a:endParaRPr lang="en-US" sz="1200" b="1" dirty="0">
              <a:solidFill>
                <a:schemeClr val="tx1"/>
              </a:solidFill>
            </a:endParaRPr>
          </a:p>
        </p:txBody>
      </p:sp>
      <p:sp>
        <p:nvSpPr>
          <p:cNvPr id="15" name="Rechteck 14"/>
          <p:cNvSpPr/>
          <p:nvPr/>
        </p:nvSpPr>
        <p:spPr bwMode="auto">
          <a:xfrm>
            <a:off x="2228745" y="3478990"/>
            <a:ext cx="2016000" cy="1152000"/>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spcBef>
                <a:spcPct val="0"/>
              </a:spcBef>
              <a:buFont typeface="Wingdings" charset="0"/>
              <a:buNone/>
            </a:pPr>
            <a:r>
              <a:rPr lang="en-US" sz="1000" dirty="0" smtClean="0">
                <a:solidFill>
                  <a:schemeClr val="tx1"/>
                </a:solidFill>
              </a:rPr>
              <a:t>Processing of operations of program blocks</a:t>
            </a:r>
          </a:p>
          <a:p>
            <a:pPr>
              <a:spcBef>
                <a:spcPct val="0"/>
              </a:spcBef>
              <a:buFont typeface="Wingdings" charset="0"/>
              <a:buNone/>
            </a:pPr>
            <a:r>
              <a:rPr lang="en-US" sz="900" dirty="0" smtClean="0">
                <a:solidFill>
                  <a:schemeClr val="tx1"/>
                </a:solidFill>
              </a:rPr>
              <a:t>Typical processing times:</a:t>
            </a:r>
          </a:p>
          <a:p>
            <a:pPr>
              <a:spcBef>
                <a:spcPct val="0"/>
              </a:spcBef>
              <a:buFont typeface="Wingdings" charset="0"/>
              <a:buNone/>
              <a:tabLst>
                <a:tab pos="538163" algn="l"/>
              </a:tabLst>
            </a:pPr>
            <a:r>
              <a:rPr lang="en-US" sz="900" dirty="0" smtClean="0">
                <a:solidFill>
                  <a:schemeClr val="tx1"/>
                </a:solidFill>
              </a:rPr>
              <a:t>1µs	Bit operations</a:t>
            </a:r>
            <a:br>
              <a:rPr lang="en-US" sz="900" dirty="0" smtClean="0">
                <a:solidFill>
                  <a:schemeClr val="tx1"/>
                </a:solidFill>
              </a:rPr>
            </a:br>
            <a:r>
              <a:rPr lang="en-US" sz="900" dirty="0" smtClean="0">
                <a:solidFill>
                  <a:schemeClr val="tx1"/>
                </a:solidFill>
              </a:rPr>
              <a:t>2µs	Word operations</a:t>
            </a:r>
          </a:p>
          <a:p>
            <a:pPr>
              <a:spcBef>
                <a:spcPct val="0"/>
              </a:spcBef>
              <a:tabLst>
                <a:tab pos="538163" algn="l"/>
              </a:tabLst>
            </a:pPr>
            <a:r>
              <a:rPr lang="en-US" sz="900" dirty="0" smtClean="0">
                <a:solidFill>
                  <a:schemeClr val="tx1"/>
                </a:solidFill>
              </a:rPr>
              <a:t>12µs	Timer/counter operation</a:t>
            </a:r>
            <a:br>
              <a:rPr lang="en-US" sz="900" dirty="0" smtClean="0">
                <a:solidFill>
                  <a:schemeClr val="tx1"/>
                </a:solidFill>
              </a:rPr>
            </a:br>
            <a:r>
              <a:rPr lang="en-US" sz="900" dirty="0" smtClean="0">
                <a:solidFill>
                  <a:schemeClr val="tx1"/>
                </a:solidFill>
              </a:rPr>
              <a:t>3µs	Fixed-point addition</a:t>
            </a:r>
          </a:p>
          <a:p>
            <a:pPr>
              <a:spcBef>
                <a:spcPct val="0"/>
              </a:spcBef>
              <a:tabLst>
                <a:tab pos="538163" algn="l"/>
              </a:tabLst>
            </a:pPr>
            <a:r>
              <a:rPr lang="en-US" sz="900" dirty="0" smtClean="0">
                <a:solidFill>
                  <a:schemeClr val="tx1"/>
                </a:solidFill>
              </a:rPr>
              <a:t>50µs	Floating-point addition</a:t>
            </a:r>
            <a:endParaRPr lang="en-US" sz="900" dirty="0">
              <a:solidFill>
                <a:schemeClr val="tx1"/>
              </a:solidFill>
            </a:endParaRPr>
          </a:p>
        </p:txBody>
      </p:sp>
      <p:sp>
        <p:nvSpPr>
          <p:cNvPr id="16" name="Rechteck 15"/>
          <p:cNvSpPr/>
          <p:nvPr/>
        </p:nvSpPr>
        <p:spPr bwMode="auto">
          <a:xfrm>
            <a:off x="627063" y="2054943"/>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900" dirty="0" smtClean="0">
                <a:solidFill>
                  <a:schemeClr val="tx1"/>
                </a:solidFill>
              </a:rPr>
              <a:t>Outputs</a:t>
            </a:r>
            <a:endParaRPr lang="en-US" sz="900" dirty="0">
              <a:solidFill>
                <a:schemeClr val="tx1"/>
              </a:solidFill>
            </a:endParaRPr>
          </a:p>
        </p:txBody>
      </p:sp>
      <p:sp>
        <p:nvSpPr>
          <p:cNvPr id="17" name="Rechteck 16"/>
          <p:cNvSpPr/>
          <p:nvPr/>
        </p:nvSpPr>
        <p:spPr bwMode="auto">
          <a:xfrm>
            <a:off x="5167643" y="2054943"/>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900" dirty="0" smtClean="0">
                <a:solidFill>
                  <a:schemeClr val="tx1"/>
                </a:solidFill>
              </a:rPr>
              <a:t>Process image</a:t>
            </a:r>
            <a:br>
              <a:rPr lang="en-US" sz="900" dirty="0" smtClean="0">
                <a:solidFill>
                  <a:schemeClr val="tx1"/>
                </a:solidFill>
              </a:rPr>
            </a:br>
            <a:r>
              <a:rPr lang="en-US" sz="900" dirty="0" smtClean="0">
                <a:solidFill>
                  <a:schemeClr val="tx1"/>
                </a:solidFill>
              </a:rPr>
              <a:t>outputs</a:t>
            </a:r>
            <a:endParaRPr lang="en-US" sz="900" dirty="0">
              <a:solidFill>
                <a:schemeClr val="tx1"/>
              </a:solidFill>
            </a:endParaRPr>
          </a:p>
        </p:txBody>
      </p:sp>
      <p:sp>
        <p:nvSpPr>
          <p:cNvPr id="18" name="Rechteck 17"/>
          <p:cNvSpPr/>
          <p:nvPr/>
        </p:nvSpPr>
        <p:spPr bwMode="auto">
          <a:xfrm>
            <a:off x="627063" y="278253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900" dirty="0" smtClean="0">
                <a:solidFill>
                  <a:schemeClr val="tx1"/>
                </a:solidFill>
              </a:rPr>
              <a:t>Inputs</a:t>
            </a:r>
            <a:endParaRPr lang="en-US" sz="900" dirty="0">
              <a:solidFill>
                <a:schemeClr val="tx1"/>
              </a:solidFill>
            </a:endParaRPr>
          </a:p>
        </p:txBody>
      </p:sp>
      <p:sp>
        <p:nvSpPr>
          <p:cNvPr id="19" name="Rechteck 18"/>
          <p:cNvSpPr/>
          <p:nvPr/>
        </p:nvSpPr>
        <p:spPr bwMode="auto">
          <a:xfrm>
            <a:off x="5167643" y="278253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900" dirty="0" smtClean="0">
                <a:solidFill>
                  <a:schemeClr val="tx1"/>
                </a:solidFill>
              </a:rPr>
              <a:t>Process image</a:t>
            </a:r>
            <a:br>
              <a:rPr lang="en-US" sz="900" dirty="0" smtClean="0">
                <a:solidFill>
                  <a:schemeClr val="tx1"/>
                </a:solidFill>
              </a:rPr>
            </a:br>
            <a:r>
              <a:rPr lang="en-US" sz="900" dirty="0" smtClean="0">
                <a:solidFill>
                  <a:schemeClr val="tx1"/>
                </a:solidFill>
              </a:rPr>
              <a:t>inputs</a:t>
            </a:r>
            <a:endParaRPr lang="en-US" sz="900" dirty="0">
              <a:solidFill>
                <a:schemeClr val="tx1"/>
              </a:solidFill>
            </a:endParaRPr>
          </a:p>
        </p:txBody>
      </p:sp>
      <p:sp>
        <p:nvSpPr>
          <p:cNvPr id="20" name="Rechteck 19"/>
          <p:cNvSpPr/>
          <p:nvPr/>
        </p:nvSpPr>
        <p:spPr bwMode="auto">
          <a:xfrm>
            <a:off x="627063" y="492595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900" dirty="0" smtClean="0">
                <a:solidFill>
                  <a:schemeClr val="tx1"/>
                </a:solidFill>
              </a:rPr>
              <a:t>Outputs</a:t>
            </a:r>
            <a:endParaRPr lang="en-US" sz="900" dirty="0">
              <a:solidFill>
                <a:schemeClr val="tx1"/>
              </a:solidFill>
            </a:endParaRPr>
          </a:p>
        </p:txBody>
      </p:sp>
      <p:sp>
        <p:nvSpPr>
          <p:cNvPr id="21" name="Rechteck 20"/>
          <p:cNvSpPr/>
          <p:nvPr/>
        </p:nvSpPr>
        <p:spPr bwMode="auto">
          <a:xfrm>
            <a:off x="5167643" y="4925950"/>
            <a:ext cx="916602" cy="481781"/>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900" dirty="0" smtClean="0">
                <a:solidFill>
                  <a:schemeClr val="tx1"/>
                </a:solidFill>
              </a:rPr>
              <a:t>Process image</a:t>
            </a:r>
            <a:br>
              <a:rPr lang="en-US" sz="900" dirty="0" smtClean="0">
                <a:solidFill>
                  <a:schemeClr val="tx1"/>
                </a:solidFill>
              </a:rPr>
            </a:br>
            <a:r>
              <a:rPr lang="en-US" sz="900" dirty="0" smtClean="0">
                <a:solidFill>
                  <a:schemeClr val="tx1"/>
                </a:solidFill>
              </a:rPr>
              <a:t>outputs</a:t>
            </a:r>
          </a:p>
        </p:txBody>
      </p:sp>
      <p:cxnSp>
        <p:nvCxnSpPr>
          <p:cNvPr id="22" name="Gerade Verbindung mit Pfeil 21"/>
          <p:cNvCxnSpPr>
            <a:endCxn id="16" idx="3"/>
          </p:cNvCxnSpPr>
          <p:nvPr/>
        </p:nvCxnSpPr>
        <p:spPr bwMode="auto">
          <a:xfrm flipH="1">
            <a:off x="1543665" y="2295833"/>
            <a:ext cx="685080" cy="1"/>
          </a:xfrm>
          <a:prstGeom prst="straightConnector1">
            <a:avLst/>
          </a:prstGeom>
          <a:solidFill>
            <a:schemeClr val="tx2"/>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mit Pfeil 22"/>
          <p:cNvCxnSpPr/>
          <p:nvPr/>
        </p:nvCxnSpPr>
        <p:spPr bwMode="auto">
          <a:xfrm flipH="1">
            <a:off x="1543665" y="5166840"/>
            <a:ext cx="685080" cy="0"/>
          </a:xfrm>
          <a:prstGeom prst="straightConnector1">
            <a:avLst/>
          </a:prstGeom>
          <a:solidFill>
            <a:schemeClr val="tx2"/>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mit Pfeil 23"/>
          <p:cNvCxnSpPr>
            <a:stCxn id="12" idx="3"/>
            <a:endCxn id="17" idx="1"/>
          </p:cNvCxnSpPr>
          <p:nvPr/>
        </p:nvCxnSpPr>
        <p:spPr bwMode="auto">
          <a:xfrm>
            <a:off x="4244745" y="2295834"/>
            <a:ext cx="922898" cy="0"/>
          </a:xfrm>
          <a:prstGeom prst="straightConnector1">
            <a:avLst/>
          </a:prstGeom>
          <a:solidFill>
            <a:schemeClr val="tx2"/>
          </a:solidFill>
          <a:ln w="38100" cap="flat" cmpd="sng" algn="ctr">
            <a:solidFill>
              <a:schemeClr val="tx1"/>
            </a:solidFill>
            <a:prstDash val="sys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5" name="Gerade Verbindung mit Pfeil 24"/>
          <p:cNvCxnSpPr>
            <a:endCxn id="19" idx="1"/>
          </p:cNvCxnSpPr>
          <p:nvPr/>
        </p:nvCxnSpPr>
        <p:spPr bwMode="auto">
          <a:xfrm>
            <a:off x="4244745" y="3023421"/>
            <a:ext cx="922898" cy="0"/>
          </a:xfrm>
          <a:prstGeom prst="straightConnector1">
            <a:avLst/>
          </a:prstGeom>
          <a:solidFill>
            <a:schemeClr val="tx2"/>
          </a:solidFill>
          <a:ln w="38100" cap="flat" cmpd="sng" algn="ctr">
            <a:solidFill>
              <a:schemeClr val="tx1"/>
            </a:solidFill>
            <a:prstDash val="sysDash"/>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6" name="Gerade Verbindung mit Pfeil 25"/>
          <p:cNvCxnSpPr/>
          <p:nvPr/>
        </p:nvCxnSpPr>
        <p:spPr bwMode="auto">
          <a:xfrm>
            <a:off x="4244745" y="5166840"/>
            <a:ext cx="922898" cy="1"/>
          </a:xfrm>
          <a:prstGeom prst="straightConnector1">
            <a:avLst/>
          </a:prstGeom>
          <a:solidFill>
            <a:schemeClr val="tx2"/>
          </a:solidFill>
          <a:ln w="19050"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Gerade Verbindung mit Pfeil 26"/>
          <p:cNvCxnSpPr>
            <a:stCxn id="13" idx="1"/>
            <a:endCxn id="18" idx="3"/>
          </p:cNvCxnSpPr>
          <p:nvPr/>
        </p:nvCxnSpPr>
        <p:spPr bwMode="auto">
          <a:xfrm flipH="1">
            <a:off x="1543665" y="3023421"/>
            <a:ext cx="685080" cy="0"/>
          </a:xfrm>
          <a:prstGeom prst="straightConnector1">
            <a:avLst/>
          </a:prstGeom>
          <a:solidFill>
            <a:schemeClr val="tx2"/>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Freihandform 27"/>
          <p:cNvSpPr/>
          <p:nvPr/>
        </p:nvSpPr>
        <p:spPr bwMode="auto">
          <a:xfrm>
            <a:off x="1740266" y="3175819"/>
            <a:ext cx="481823" cy="369332"/>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Lst>
            <a:ahLst/>
            <a:cxnLst>
              <a:cxn ang="0">
                <a:pos x="connsiteX0" y="connsiteY0"/>
              </a:cxn>
              <a:cxn ang="0">
                <a:pos x="connsiteX1" y="connsiteY1"/>
              </a:cxn>
              <a:cxn ang="0">
                <a:pos x="connsiteX2" y="connsiteY2"/>
              </a:cxn>
            </a:cxnLst>
            <a:rect l="l" t="t" r="r" b="b"/>
            <a:pathLst>
              <a:path w="481823" h="1799304">
                <a:moveTo>
                  <a:pt x="462159" y="1799304"/>
                </a:moveTo>
                <a:cubicBezTo>
                  <a:pt x="180301" y="1570703"/>
                  <a:pt x="-3234" y="1165123"/>
                  <a:pt x="43" y="865239"/>
                </a:cubicBezTo>
                <a:cubicBezTo>
                  <a:pt x="3320" y="565355"/>
                  <a:pt x="104920" y="194187"/>
                  <a:pt x="481823" y="0"/>
                </a:cubicBezTo>
              </a:path>
            </a:pathLst>
          </a:custGeom>
          <a:noFill/>
          <a:ln w="19050">
            <a:solidFill>
              <a:srgbClr val="0F1923"/>
            </a:solidFill>
            <a:miter lim="800000"/>
            <a:headEnd type="non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29" name="Freihandform 28"/>
          <p:cNvSpPr/>
          <p:nvPr/>
        </p:nvSpPr>
        <p:spPr bwMode="auto">
          <a:xfrm flipH="1">
            <a:off x="4244745" y="3292179"/>
            <a:ext cx="1193092" cy="424160"/>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 name="connsiteX0" fmla="*/ 633458 w 633458"/>
              <a:gd name="connsiteY0" fmla="*/ 1646625 h 1646625"/>
              <a:gd name="connsiteX1" fmla="*/ 171342 w 633458"/>
              <a:gd name="connsiteY1" fmla="*/ 712560 h 1646625"/>
              <a:gd name="connsiteX2" fmla="*/ 191458 w 633458"/>
              <a:gd name="connsiteY2" fmla="*/ 0 h 1646625"/>
              <a:gd name="connsiteX0" fmla="*/ 442000 w 442000"/>
              <a:gd name="connsiteY0" fmla="*/ 1646625 h 1646625"/>
              <a:gd name="connsiteX1" fmla="*/ 0 w 442000"/>
              <a:gd name="connsiteY1" fmla="*/ 0 h 1646625"/>
              <a:gd name="connsiteX0" fmla="*/ 447100 w 447100"/>
              <a:gd name="connsiteY0" fmla="*/ 1646625 h 1646625"/>
              <a:gd name="connsiteX1" fmla="*/ 5100 w 447100"/>
              <a:gd name="connsiteY1" fmla="*/ 0 h 1646625"/>
              <a:gd name="connsiteX0" fmla="*/ 448609 w 448609"/>
              <a:gd name="connsiteY0" fmla="*/ 1646625 h 1646625"/>
              <a:gd name="connsiteX1" fmla="*/ 6609 w 448609"/>
              <a:gd name="connsiteY1" fmla="*/ 0 h 1646625"/>
              <a:gd name="connsiteX0" fmla="*/ 443315 w 443315"/>
              <a:gd name="connsiteY0" fmla="*/ 1646625 h 1646625"/>
              <a:gd name="connsiteX1" fmla="*/ 1315 w 443315"/>
              <a:gd name="connsiteY1" fmla="*/ 0 h 1646625"/>
            </a:gdLst>
            <a:ahLst/>
            <a:cxnLst>
              <a:cxn ang="0">
                <a:pos x="connsiteX0" y="connsiteY0"/>
              </a:cxn>
              <a:cxn ang="0">
                <a:pos x="connsiteX1" y="connsiteY1"/>
              </a:cxn>
            </a:cxnLst>
            <a:rect l="l" t="t" r="r" b="b"/>
            <a:pathLst>
              <a:path w="443315" h="1646625">
                <a:moveTo>
                  <a:pt x="443315" y="1646625"/>
                </a:moveTo>
                <a:cubicBezTo>
                  <a:pt x="204412" y="1593957"/>
                  <a:pt x="-19230" y="1579457"/>
                  <a:pt x="1315" y="0"/>
                </a:cubicBezTo>
              </a:path>
            </a:pathLst>
          </a:custGeom>
          <a:noFill/>
          <a:ln w="19050">
            <a:solidFill>
              <a:srgbClr val="0F1923"/>
            </a:solidFill>
            <a:prstDash val="dash"/>
            <a:miter lim="800000"/>
            <a:headEnd type="triangl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0" name="Freihandform 29"/>
          <p:cNvSpPr/>
          <p:nvPr/>
        </p:nvSpPr>
        <p:spPr bwMode="auto">
          <a:xfrm flipH="1" flipV="1">
            <a:off x="4244743" y="4008384"/>
            <a:ext cx="1467797" cy="917565"/>
          </a:xfrm>
          <a:custGeom>
            <a:avLst/>
            <a:gdLst>
              <a:gd name="connsiteX0" fmla="*/ 462150 w 481814"/>
              <a:gd name="connsiteY0" fmla="*/ 1799304 h 1799304"/>
              <a:gd name="connsiteX1" fmla="*/ 34 w 481814"/>
              <a:gd name="connsiteY1" fmla="*/ 865239 h 1799304"/>
              <a:gd name="connsiteX2" fmla="*/ 481814 w 481814"/>
              <a:gd name="connsiteY2" fmla="*/ 0 h 1799304"/>
              <a:gd name="connsiteX0" fmla="*/ 462150 w 481814"/>
              <a:gd name="connsiteY0" fmla="*/ 1799304 h 1799304"/>
              <a:gd name="connsiteX1" fmla="*/ 34 w 481814"/>
              <a:gd name="connsiteY1" fmla="*/ 865239 h 1799304"/>
              <a:gd name="connsiteX2" fmla="*/ 481814 w 481814"/>
              <a:gd name="connsiteY2" fmla="*/ 0 h 1799304"/>
              <a:gd name="connsiteX0" fmla="*/ 462159 w 481823"/>
              <a:gd name="connsiteY0" fmla="*/ 1799304 h 1799304"/>
              <a:gd name="connsiteX1" fmla="*/ 43 w 481823"/>
              <a:gd name="connsiteY1" fmla="*/ 865239 h 1799304"/>
              <a:gd name="connsiteX2" fmla="*/ 481823 w 481823"/>
              <a:gd name="connsiteY2" fmla="*/ 0 h 1799304"/>
              <a:gd name="connsiteX0" fmla="*/ 633458 w 633458"/>
              <a:gd name="connsiteY0" fmla="*/ 1646625 h 1646625"/>
              <a:gd name="connsiteX1" fmla="*/ 171342 w 633458"/>
              <a:gd name="connsiteY1" fmla="*/ 712560 h 1646625"/>
              <a:gd name="connsiteX2" fmla="*/ 191458 w 633458"/>
              <a:gd name="connsiteY2" fmla="*/ 0 h 1646625"/>
              <a:gd name="connsiteX0" fmla="*/ 442000 w 442000"/>
              <a:gd name="connsiteY0" fmla="*/ 1646625 h 1646625"/>
              <a:gd name="connsiteX1" fmla="*/ 0 w 442000"/>
              <a:gd name="connsiteY1" fmla="*/ 0 h 1646625"/>
              <a:gd name="connsiteX0" fmla="*/ 447100 w 447100"/>
              <a:gd name="connsiteY0" fmla="*/ 1646625 h 1646625"/>
              <a:gd name="connsiteX1" fmla="*/ 5100 w 447100"/>
              <a:gd name="connsiteY1" fmla="*/ 0 h 1646625"/>
              <a:gd name="connsiteX0" fmla="*/ 448609 w 448609"/>
              <a:gd name="connsiteY0" fmla="*/ 1646625 h 1646625"/>
              <a:gd name="connsiteX1" fmla="*/ 6609 w 448609"/>
              <a:gd name="connsiteY1" fmla="*/ 0 h 1646625"/>
              <a:gd name="connsiteX0" fmla="*/ 443315 w 443315"/>
              <a:gd name="connsiteY0" fmla="*/ 1646625 h 1646625"/>
              <a:gd name="connsiteX1" fmla="*/ 1315 w 443315"/>
              <a:gd name="connsiteY1" fmla="*/ 0 h 1646625"/>
            </a:gdLst>
            <a:ahLst/>
            <a:cxnLst>
              <a:cxn ang="0">
                <a:pos x="connsiteX0" y="connsiteY0"/>
              </a:cxn>
              <a:cxn ang="0">
                <a:pos x="connsiteX1" y="connsiteY1"/>
              </a:cxn>
            </a:cxnLst>
            <a:rect l="l" t="t" r="r" b="b"/>
            <a:pathLst>
              <a:path w="443315" h="1646625">
                <a:moveTo>
                  <a:pt x="443315" y="1646625"/>
                </a:moveTo>
                <a:cubicBezTo>
                  <a:pt x="204412" y="1593957"/>
                  <a:pt x="-19230" y="1579457"/>
                  <a:pt x="1315" y="0"/>
                </a:cubicBezTo>
              </a:path>
            </a:pathLst>
          </a:custGeom>
          <a:noFill/>
          <a:ln w="19050">
            <a:solidFill>
              <a:srgbClr val="0F1923"/>
            </a:solidFill>
            <a:prstDash val="dash"/>
            <a:miter lim="800000"/>
            <a:headEnd type="triangle" w="med" len="med"/>
            <a:tailEnd type="triangle" w="med" len="me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cxnSp>
        <p:nvCxnSpPr>
          <p:cNvPr id="31" name="Gerade Verbindung mit Pfeil 30"/>
          <p:cNvCxnSpPr>
            <a:stCxn id="12" idx="2"/>
            <a:endCxn id="13" idx="0"/>
          </p:cNvCxnSpPr>
          <p:nvPr/>
        </p:nvCxnSpPr>
        <p:spPr bwMode="auto">
          <a:xfrm>
            <a:off x="3236745" y="2536724"/>
            <a:ext cx="0" cy="245806"/>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Gerade Verbindung mit Pfeil 31"/>
          <p:cNvCxnSpPr>
            <a:stCxn id="13" idx="2"/>
            <a:endCxn id="15" idx="0"/>
          </p:cNvCxnSpPr>
          <p:nvPr/>
        </p:nvCxnSpPr>
        <p:spPr bwMode="auto">
          <a:xfrm>
            <a:off x="3236745" y="3264311"/>
            <a:ext cx="0" cy="214679"/>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3" name="Gerade Verbindung mit Pfeil 32"/>
          <p:cNvCxnSpPr>
            <a:stCxn id="15" idx="2"/>
            <a:endCxn id="14" idx="0"/>
          </p:cNvCxnSpPr>
          <p:nvPr/>
        </p:nvCxnSpPr>
        <p:spPr bwMode="auto">
          <a:xfrm>
            <a:off x="3236745" y="4630990"/>
            <a:ext cx="0" cy="294960"/>
          </a:xfrm>
          <a:prstGeom prst="straightConnector1">
            <a:avLst/>
          </a:prstGeom>
          <a:solidFill>
            <a:schemeClr val="tx2"/>
          </a:solidFill>
          <a:ln w="127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4" name="Textfeld 33"/>
          <p:cNvSpPr txBox="1"/>
          <p:nvPr/>
        </p:nvSpPr>
        <p:spPr>
          <a:xfrm>
            <a:off x="627063" y="5592923"/>
            <a:ext cx="553037" cy="187424"/>
          </a:xfrm>
          <a:prstGeom prst="rect">
            <a:avLst/>
          </a:prstGeom>
          <a:noFill/>
        </p:spPr>
        <p:txBody>
          <a:bodyPr wrap="none" lIns="0" tIns="0" rIns="0" bIns="0" rtlCol="0">
            <a:spAutoFit/>
          </a:bodyPr>
          <a:lstStyle/>
          <a:p>
            <a:pPr algn="l">
              <a:lnSpc>
                <a:spcPct val="110000"/>
              </a:lnSpc>
              <a:spcBef>
                <a:spcPts val="0"/>
              </a:spcBef>
            </a:pPr>
            <a:r>
              <a:rPr lang="en-US" sz="1200" dirty="0" smtClean="0">
                <a:solidFill>
                  <a:schemeClr val="tx1"/>
                </a:solidFill>
              </a:rPr>
              <a:t>Legend:</a:t>
            </a:r>
          </a:p>
        </p:txBody>
      </p:sp>
      <p:sp>
        <p:nvSpPr>
          <p:cNvPr id="35" name="Textfeld 34"/>
          <p:cNvSpPr txBox="1"/>
          <p:nvPr/>
        </p:nvSpPr>
        <p:spPr>
          <a:xfrm>
            <a:off x="2228745" y="5592923"/>
            <a:ext cx="1707199" cy="609398"/>
          </a:xfrm>
          <a:prstGeom prst="rect">
            <a:avLst/>
          </a:prstGeom>
          <a:noFill/>
        </p:spPr>
        <p:txBody>
          <a:bodyPr wrap="none" lIns="0" tIns="0" rIns="0" bIns="0" rtlCol="0">
            <a:spAutoFit/>
          </a:bodyPr>
          <a:lstStyle/>
          <a:p>
            <a:pPr algn="l">
              <a:lnSpc>
                <a:spcPct val="110000"/>
              </a:lnSpc>
              <a:spcBef>
                <a:spcPts val="0"/>
              </a:spcBef>
            </a:pPr>
            <a:r>
              <a:rPr lang="en-US" sz="1200" dirty="0" smtClean="0">
                <a:solidFill>
                  <a:schemeClr val="tx1"/>
                </a:solidFill>
              </a:rPr>
              <a:t>Access to hardware</a:t>
            </a:r>
          </a:p>
          <a:p>
            <a:pPr algn="l">
              <a:lnSpc>
                <a:spcPct val="110000"/>
              </a:lnSpc>
              <a:spcBef>
                <a:spcPts val="0"/>
              </a:spcBef>
            </a:pPr>
            <a:r>
              <a:rPr lang="en-US" sz="1200" dirty="0" smtClean="0">
                <a:solidFill>
                  <a:schemeClr val="tx1"/>
                </a:solidFill>
              </a:rPr>
              <a:t>Access to process image</a:t>
            </a:r>
          </a:p>
          <a:p>
            <a:pPr algn="l">
              <a:lnSpc>
                <a:spcPct val="110000"/>
              </a:lnSpc>
              <a:spcBef>
                <a:spcPts val="0"/>
              </a:spcBef>
            </a:pPr>
            <a:r>
              <a:rPr lang="en-US" sz="1200" dirty="0" smtClean="0">
                <a:solidFill>
                  <a:schemeClr val="tx1"/>
                </a:solidFill>
              </a:rPr>
              <a:t>Processing sequence</a:t>
            </a:r>
          </a:p>
        </p:txBody>
      </p:sp>
      <p:cxnSp>
        <p:nvCxnSpPr>
          <p:cNvPr id="36" name="Gerade Verbindung mit Pfeil 35"/>
          <p:cNvCxnSpPr/>
          <p:nvPr/>
        </p:nvCxnSpPr>
        <p:spPr bwMode="auto">
          <a:xfrm flipH="1">
            <a:off x="1543665" y="5686635"/>
            <a:ext cx="612000" cy="0"/>
          </a:xfrm>
          <a:prstGeom prst="straightConnector1">
            <a:avLst/>
          </a:prstGeom>
          <a:solidFill>
            <a:schemeClr val="tx2"/>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mit Pfeil 36"/>
          <p:cNvCxnSpPr/>
          <p:nvPr/>
        </p:nvCxnSpPr>
        <p:spPr bwMode="auto">
          <a:xfrm flipH="1">
            <a:off x="1543665" y="5887790"/>
            <a:ext cx="612000" cy="0"/>
          </a:xfrm>
          <a:prstGeom prst="straightConnector1">
            <a:avLst/>
          </a:prstGeom>
          <a:solidFill>
            <a:schemeClr val="tx2"/>
          </a:solidFill>
          <a:ln w="19050" cap="flat" cmpd="sng" algn="ctr">
            <a:solidFill>
              <a:srgbClr val="000000"/>
            </a:solidFill>
            <a:prstDash val="dash"/>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mit Pfeil 37"/>
          <p:cNvCxnSpPr/>
          <p:nvPr/>
        </p:nvCxnSpPr>
        <p:spPr bwMode="auto">
          <a:xfrm flipH="1">
            <a:off x="1543665" y="6084435"/>
            <a:ext cx="612000" cy="0"/>
          </a:xfrm>
          <a:prstGeom prst="straightConnector1">
            <a:avLst/>
          </a:prstGeom>
          <a:solidFill>
            <a:schemeClr val="tx2"/>
          </a:solidFill>
          <a:ln w="19050" cap="flat" cmpd="sng" algn="ctr">
            <a:solidFill>
              <a:srgbClr val="000000"/>
            </a:solidFill>
            <a:prstDash val="solid"/>
            <a:round/>
            <a:headEnd type="triangl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3"/>
    </p:custDataLst>
    <p:extLst>
      <p:ext uri="{BB962C8B-B14F-4D97-AF65-F5344CB8AC3E}">
        <p14:creationId xmlns:p14="http://schemas.microsoft.com/office/powerpoint/2010/main" val="38160669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smtClean="0">
                <a:solidFill>
                  <a:schemeClr val="tx1"/>
                </a:solidFill>
                <a:latin typeface="Arial" charset="0"/>
              </a:rPr>
              <a:t>AS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CPU (with PROFIBUS)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ET200M (with PROFIBUS)</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7x DI</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3x DO</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1x AI</a:t>
            </a:r>
          </a:p>
          <a:p>
            <a:pPr marL="714375" lvl="4" indent="-174625">
              <a:spcBef>
                <a:spcPts val="600"/>
              </a:spcBef>
              <a:buClr>
                <a:schemeClr val="accent1"/>
              </a:buClr>
              <a:buFont typeface="Arial" pitchFamily="34" charset="0"/>
              <a:buChar char="•"/>
            </a:pPr>
            <a:r>
              <a:rPr lang="en-US" sz="1600" dirty="0">
                <a:solidFill>
                  <a:schemeClr val="tx1"/>
                </a:solidFill>
                <a:latin typeface="Arial" charset="0"/>
              </a:rPr>
              <a:t>1x AO</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CP (with Ethernet)</a:t>
            </a:r>
          </a:p>
          <a:p>
            <a:pPr marL="82550" lvl="2" indent="-182563">
              <a:spcBef>
                <a:spcPts val="600"/>
              </a:spcBef>
              <a:buClr>
                <a:schemeClr val="accent1"/>
              </a:buClr>
              <a:buFont typeface="Arial" pitchFamily="34" charset="0"/>
              <a:buChar char="•"/>
            </a:pPr>
            <a:r>
              <a:rPr lang="en-US" sz="1600" dirty="0">
                <a:solidFill>
                  <a:schemeClr val="tx1"/>
                </a:solidFill>
                <a:latin typeface="Arial" charset="0"/>
              </a:rPr>
              <a:t>ES/OS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PC (with Ethernet)</a:t>
            </a:r>
          </a:p>
        </p:txBody>
      </p:sp>
      <p:sp>
        <p:nvSpPr>
          <p:cNvPr id="21507"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P01-02 Hardware configuration</a:t>
            </a: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Hardware configuration of the laboratory plant</a:t>
            </a:r>
            <a:endParaRPr lang="en-US" b="1" dirty="0">
              <a:solidFill>
                <a:schemeClr val="bg1"/>
              </a:solidFill>
            </a:endParaRPr>
          </a:p>
        </p:txBody>
      </p:sp>
      <p:sp>
        <p:nvSpPr>
          <p:cNvPr id="6" name="Rechteck 5"/>
          <p:cNvSpPr/>
          <p:nvPr/>
        </p:nvSpPr>
        <p:spPr bwMode="auto">
          <a:xfrm>
            <a:off x="6243637" y="1887538"/>
            <a:ext cx="5463965" cy="4278312"/>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9" name="Gerade Verbindung 8"/>
          <p:cNvCxnSpPr/>
          <p:nvPr/>
        </p:nvCxnSpPr>
        <p:spPr bwMode="auto">
          <a:xfrm>
            <a:off x="7908308" y="2969342"/>
            <a:ext cx="0" cy="963561"/>
          </a:xfrm>
          <a:prstGeom prst="line">
            <a:avLst/>
          </a:prstGeom>
          <a:solidFill>
            <a:schemeClr val="tx2"/>
          </a:solidFill>
          <a:ln w="7620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Gerade Verbindung 9"/>
          <p:cNvCxnSpPr/>
          <p:nvPr/>
        </p:nvCxnSpPr>
        <p:spPr bwMode="auto">
          <a:xfrm>
            <a:off x="7908308" y="5004620"/>
            <a:ext cx="0" cy="963561"/>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Gerade Verbindung 10"/>
          <p:cNvCxnSpPr/>
          <p:nvPr/>
        </p:nvCxnSpPr>
        <p:spPr bwMode="auto">
          <a:xfrm flipH="1">
            <a:off x="7927972" y="5601854"/>
            <a:ext cx="747252" cy="0"/>
          </a:xfrm>
          <a:prstGeom prst="line">
            <a:avLst/>
          </a:prstGeom>
          <a:solidFill>
            <a:schemeClr val="tx2"/>
          </a:solidFill>
          <a:ln w="76200" cap="flat" cmpd="sng" algn="ctr">
            <a:solidFill>
              <a:srgbClr val="814997"/>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2" name="Textfeld 11"/>
          <p:cNvSpPr txBox="1"/>
          <p:nvPr/>
        </p:nvSpPr>
        <p:spPr>
          <a:xfrm>
            <a:off x="8483193" y="2013528"/>
            <a:ext cx="2393284" cy="812530"/>
          </a:xfrm>
          <a:prstGeom prst="rect">
            <a:avLst/>
          </a:prstGeom>
          <a:noFill/>
        </p:spPr>
        <p:txBody>
          <a:bodyPr wrap="none" lIns="0" tIns="0" rIns="0" bIns="0" rtlCol="0">
            <a:spAutoFit/>
          </a:bodyPr>
          <a:lstStyle/>
          <a:p>
            <a:pPr algn="l">
              <a:lnSpc>
                <a:spcPct val="110000"/>
              </a:lnSpc>
              <a:spcBef>
                <a:spcPts val="0"/>
              </a:spcBef>
            </a:pPr>
            <a:r>
              <a:rPr lang="en-US" sz="1600" smtClean="0">
                <a:solidFill>
                  <a:schemeClr val="tx1"/>
                </a:solidFill>
              </a:rPr>
              <a:t>PC station as ES and OS</a:t>
            </a:r>
            <a:br>
              <a:rPr lang="en-US" sz="1600" smtClean="0">
                <a:solidFill>
                  <a:schemeClr val="tx1"/>
                </a:solidFill>
              </a:rPr>
            </a:br>
            <a:r>
              <a:rPr lang="en-US" sz="1600" smtClean="0">
                <a:solidFill>
                  <a:schemeClr val="tx1"/>
                </a:solidFill>
              </a:rPr>
              <a:t>with PCS7 software and</a:t>
            </a:r>
            <a:br>
              <a:rPr lang="en-US" sz="1600" smtClean="0">
                <a:solidFill>
                  <a:schemeClr val="tx1"/>
                </a:solidFill>
              </a:rPr>
            </a:br>
            <a:r>
              <a:rPr lang="en-US" sz="1600" smtClean="0">
                <a:solidFill>
                  <a:schemeClr val="tx1"/>
                </a:solidFill>
              </a:rPr>
              <a:t>WinCC for visualiuation</a:t>
            </a:r>
            <a:endParaRPr lang="en-US" sz="1600" dirty="0" smtClean="0">
              <a:solidFill>
                <a:schemeClr val="tx1"/>
              </a:solidFill>
            </a:endParaRPr>
          </a:p>
        </p:txBody>
      </p:sp>
      <p:sp>
        <p:nvSpPr>
          <p:cNvPr id="13" name="Textfeld 12"/>
          <p:cNvSpPr txBox="1"/>
          <p:nvPr/>
        </p:nvSpPr>
        <p:spPr>
          <a:xfrm>
            <a:off x="8004721" y="3306552"/>
            <a:ext cx="1824217" cy="270843"/>
          </a:xfrm>
          <a:prstGeom prst="rect">
            <a:avLst/>
          </a:prstGeom>
          <a:noFill/>
        </p:spPr>
        <p:txBody>
          <a:bodyPr wrap="none" lIns="0" tIns="0" rIns="0" bIns="0" rtlCol="0">
            <a:spAutoFit/>
          </a:bodyPr>
          <a:lstStyle/>
          <a:p>
            <a:pPr algn="l">
              <a:lnSpc>
                <a:spcPct val="110000"/>
              </a:lnSpc>
              <a:spcBef>
                <a:spcPts val="0"/>
              </a:spcBef>
            </a:pPr>
            <a:r>
              <a:rPr lang="en-US" sz="1600" smtClean="0">
                <a:solidFill>
                  <a:schemeClr val="tx1"/>
                </a:solidFill>
              </a:rPr>
              <a:t>Ethernet connection</a:t>
            </a:r>
            <a:endParaRPr lang="en-US" sz="1600" dirty="0" smtClean="0">
              <a:solidFill>
                <a:schemeClr val="tx1"/>
              </a:solidFill>
            </a:endParaRPr>
          </a:p>
        </p:txBody>
      </p:sp>
      <p:sp>
        <p:nvSpPr>
          <p:cNvPr id="14" name="Textfeld 13"/>
          <p:cNvSpPr txBox="1"/>
          <p:nvPr/>
        </p:nvSpPr>
        <p:spPr>
          <a:xfrm>
            <a:off x="8775078" y="3650700"/>
            <a:ext cx="1902765" cy="541687"/>
          </a:xfrm>
          <a:prstGeom prst="rect">
            <a:avLst/>
          </a:prstGeom>
          <a:noFill/>
        </p:spPr>
        <p:txBody>
          <a:bodyPr wrap="none" lIns="0" tIns="0" rIns="0" bIns="0" rtlCol="0">
            <a:spAutoFit/>
          </a:bodyPr>
          <a:lstStyle/>
          <a:p>
            <a:pPr algn="l">
              <a:lnSpc>
                <a:spcPct val="110000"/>
              </a:lnSpc>
              <a:spcBef>
                <a:spcPts val="0"/>
              </a:spcBef>
            </a:pPr>
            <a:r>
              <a:rPr lang="en-US" sz="1600" smtClean="0">
                <a:solidFill>
                  <a:schemeClr val="tx1"/>
                </a:solidFill>
              </a:rPr>
              <a:t>S7 station as AS </a:t>
            </a:r>
            <a:br>
              <a:rPr lang="en-US" sz="1600" smtClean="0">
                <a:solidFill>
                  <a:schemeClr val="tx1"/>
                </a:solidFill>
              </a:rPr>
            </a:br>
            <a:r>
              <a:rPr lang="en-US" sz="1600" smtClean="0">
                <a:solidFill>
                  <a:schemeClr val="tx1"/>
                </a:solidFill>
              </a:rPr>
              <a:t>(here: CPU414-3DP)</a:t>
            </a:r>
            <a:endParaRPr lang="en-US" sz="1600" dirty="0" smtClean="0">
              <a:solidFill>
                <a:schemeClr val="tx1"/>
              </a:solidFill>
            </a:endParaRPr>
          </a:p>
        </p:txBody>
      </p:sp>
      <p:sp>
        <p:nvSpPr>
          <p:cNvPr id="15" name="Textfeld 14"/>
          <p:cNvSpPr txBox="1"/>
          <p:nvPr/>
        </p:nvSpPr>
        <p:spPr>
          <a:xfrm>
            <a:off x="9689667" y="5331010"/>
            <a:ext cx="1208664" cy="541687"/>
          </a:xfrm>
          <a:prstGeom prst="rect">
            <a:avLst/>
          </a:prstGeom>
          <a:noFill/>
        </p:spPr>
        <p:txBody>
          <a:bodyPr wrap="none" lIns="0" tIns="0" rIns="0" bIns="0" rtlCol="0">
            <a:spAutoFit/>
          </a:bodyPr>
          <a:lstStyle/>
          <a:p>
            <a:pPr algn="l">
              <a:lnSpc>
                <a:spcPct val="110000"/>
              </a:lnSpc>
              <a:spcBef>
                <a:spcPts val="0"/>
              </a:spcBef>
            </a:pPr>
            <a:r>
              <a:rPr lang="en-US" sz="1600" dirty="0" smtClean="0">
                <a:solidFill>
                  <a:schemeClr val="tx1"/>
                </a:solidFill>
              </a:rPr>
              <a:t>ET 200M for </a:t>
            </a:r>
            <a:br>
              <a:rPr lang="en-US" sz="1600" dirty="0" smtClean="0">
                <a:solidFill>
                  <a:schemeClr val="tx1"/>
                </a:solidFill>
              </a:rPr>
            </a:br>
            <a:r>
              <a:rPr lang="en-US" sz="1600" dirty="0" smtClean="0">
                <a:solidFill>
                  <a:schemeClr val="tx1"/>
                </a:solidFill>
              </a:rPr>
              <a:t>I/O coupling</a:t>
            </a:r>
          </a:p>
        </p:txBody>
      </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3279" y="2023576"/>
            <a:ext cx="1210058" cy="1060706"/>
          </a:xfrm>
          <a:prstGeom prst="rect">
            <a:avLst/>
          </a:prstGeom>
        </p:spPr>
      </p:pic>
      <p:pic>
        <p:nvPicPr>
          <p:cNvPr id="17" name="Picture 2" descr="C:\arbeit\00_GJ_14_15\Knaus\Automation Days Safety\archive67646\G_SY02_XX_01361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2677" y="5333848"/>
            <a:ext cx="1481441" cy="5950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arbeit\00_GJ_14_15\Janouskovcova\G_SY02_XX_00036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9294" y="3633120"/>
            <a:ext cx="1114409" cy="14206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6327039" y="5199742"/>
            <a:ext cx="1388201" cy="270843"/>
          </a:xfrm>
          <a:prstGeom prst="rect">
            <a:avLst/>
          </a:prstGeom>
          <a:noFill/>
        </p:spPr>
        <p:txBody>
          <a:bodyPr wrap="none" lIns="0" tIns="0" rIns="0" bIns="0" rtlCol="0">
            <a:spAutoFit/>
          </a:bodyPr>
          <a:lstStyle/>
          <a:p>
            <a:pPr algn="l">
              <a:lnSpc>
                <a:spcPct val="110000"/>
              </a:lnSpc>
              <a:spcBef>
                <a:spcPts val="0"/>
              </a:spcBef>
            </a:pPr>
            <a:r>
              <a:rPr lang="en-US" sz="1600" dirty="0" smtClean="0">
                <a:solidFill>
                  <a:schemeClr val="tx1"/>
                </a:solidFill>
              </a:rPr>
              <a:t>PROFIBUS DP</a:t>
            </a:r>
          </a:p>
        </p:txBody>
      </p:sp>
    </p:spTree>
    <p:custDataLst>
      <p:tags r:id="rId2"/>
    </p:custDataLst>
    <p:extLst>
      <p:ext uri="{BB962C8B-B14F-4D97-AF65-F5344CB8AC3E}">
        <p14:creationId xmlns:p14="http://schemas.microsoft.com/office/powerpoint/2010/main" val="303190227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P01-03 Plant hierarchy</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Structuring the laboratory </a:t>
            </a:r>
            <a:r>
              <a:rPr lang="en-US" sz="1600" dirty="0" smtClean="0">
                <a:solidFill>
                  <a:schemeClr val="tx1"/>
                </a:solidFill>
                <a:latin typeface="Arial" charset="0"/>
              </a:rPr>
              <a:t>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Deriving the visualization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Plant </a:t>
            </a:r>
            <a:r>
              <a:rPr lang="en-US" sz="1600" dirty="0" smtClean="0">
                <a:solidFill>
                  <a:schemeClr val="tx1"/>
                </a:solidFill>
                <a:latin typeface="Arial" charset="0"/>
              </a:rPr>
              <a:t>View </a:t>
            </a:r>
            <a:r>
              <a:rPr lang="en-US" sz="1600" dirty="0">
                <a:solidFill>
                  <a:schemeClr val="tx1"/>
                </a:solidFill>
                <a:latin typeface="Arial" charset="0"/>
              </a:rPr>
              <a:t>and structure of </a:t>
            </a:r>
            <a:r>
              <a:rPr lang="en-US" sz="1600" dirty="0" smtClean="0">
                <a:solidFill>
                  <a:schemeClr val="tx1"/>
                </a:solidFill>
                <a:latin typeface="Arial" charset="0"/>
              </a:rPr>
              <a:t>visualization</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Opening </a:t>
            </a:r>
            <a:r>
              <a:rPr lang="en-US" sz="1600" dirty="0">
                <a:solidFill>
                  <a:schemeClr val="tx1"/>
                </a:solidFill>
                <a:latin typeface="Arial" charset="0"/>
              </a:rPr>
              <a:t>plant view</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a:t>
            </a:r>
            <a:r>
              <a:rPr lang="en-US" sz="1600" dirty="0" smtClean="0">
                <a:solidFill>
                  <a:schemeClr val="tx1"/>
                </a:solidFill>
                <a:latin typeface="Arial" charset="0"/>
              </a:rPr>
              <a:t>plant hierarchy</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Basic </a:t>
            </a:r>
            <a:r>
              <a:rPr lang="en-US" sz="1600" dirty="0">
                <a:solidFill>
                  <a:schemeClr val="tx1"/>
                </a:solidFill>
                <a:latin typeface="Arial" charset="0"/>
              </a:rPr>
              <a:t>settings of the plant </a:t>
            </a:r>
            <a:r>
              <a:rPr lang="en-US" sz="1600" dirty="0" smtClean="0">
                <a:solidFill>
                  <a:schemeClr val="tx1"/>
                </a:solidFill>
                <a:latin typeface="Arial" charset="0"/>
              </a:rPr>
              <a:t>hierarchy</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12400650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Structuring using the functional aspect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Hierarchical </a:t>
            </a:r>
            <a:r>
              <a:rPr lang="en-US" sz="1600" dirty="0" smtClean="0">
                <a:solidFill>
                  <a:schemeClr val="tx1"/>
                </a:solidFill>
                <a:latin typeface="Arial" charset="0"/>
              </a:rPr>
              <a:t>breakdown into </a:t>
            </a:r>
            <a:r>
              <a:rPr lang="en-US" sz="1600" dirty="0">
                <a:solidFill>
                  <a:schemeClr val="tx1"/>
                </a:solidFill>
                <a:latin typeface="Arial" charset="0"/>
              </a:rPr>
              <a:t>units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1: </a:t>
            </a:r>
            <a:r>
              <a:rPr lang="en-US" sz="1600" dirty="0" err="1">
                <a:solidFill>
                  <a:schemeClr val="tx1"/>
                </a:solidFill>
                <a:latin typeface="Arial" charset="0"/>
              </a:rPr>
              <a:t>educt</a:t>
            </a:r>
            <a:r>
              <a:rPr lang="en-US" sz="1600" dirty="0">
                <a:solidFill>
                  <a:schemeClr val="tx1"/>
                </a:solidFill>
                <a:latin typeface="Arial" charset="0"/>
              </a:rPr>
              <a:t> tanks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2: reaction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3: product tanks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Unit 4: rinsing</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Design of a </a:t>
            </a:r>
            <a:r>
              <a:rPr lang="en-US" sz="1600" dirty="0" smtClean="0">
                <a:solidFill>
                  <a:schemeClr val="tx1"/>
                </a:solidFill>
                <a:latin typeface="Arial" charset="0"/>
              </a:rPr>
              <a:t>labeling </a:t>
            </a:r>
            <a:r>
              <a:rPr lang="en-US" sz="1600" dirty="0">
                <a:solidFill>
                  <a:schemeClr val="tx1"/>
                </a:solidFill>
                <a:latin typeface="Arial" charset="0"/>
              </a:rPr>
              <a:t>system according to ISA-88</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cell: A1</a:t>
            </a:r>
          </a:p>
          <a:p>
            <a:pPr marL="357188" lvl="3" indent="-174625">
              <a:spcBef>
                <a:spcPts val="600"/>
              </a:spcBef>
              <a:buClr>
                <a:schemeClr val="accent1"/>
              </a:buClr>
              <a:buFont typeface="Arial" pitchFamily="34" charset="0"/>
              <a:buChar char="•"/>
            </a:pPr>
            <a:r>
              <a:rPr lang="en-US" sz="1600" dirty="0">
                <a:solidFill>
                  <a:schemeClr val="tx1"/>
                </a:solidFill>
                <a:latin typeface="Arial" charset="0"/>
              </a:rPr>
              <a:t>Unit: T1 .. T4</a:t>
            </a:r>
          </a:p>
          <a:p>
            <a:pPr marL="539750" lvl="4" indent="-182563">
              <a:spcBef>
                <a:spcPts val="600"/>
              </a:spcBef>
              <a:buClr>
                <a:schemeClr val="accent1"/>
              </a:buClr>
              <a:buFont typeface="Arial" pitchFamily="34" charset="0"/>
              <a:buChar char="•"/>
            </a:pPr>
            <a:r>
              <a:rPr lang="en-US" sz="1600" dirty="0" smtClean="0">
                <a:solidFill>
                  <a:schemeClr val="tx1"/>
                </a:solidFill>
                <a:latin typeface="Arial" charset="0"/>
              </a:rPr>
              <a:t>Equipment </a:t>
            </a:r>
            <a:r>
              <a:rPr lang="en-US" sz="1600" dirty="0">
                <a:solidFill>
                  <a:schemeClr val="tx1"/>
                </a:solidFill>
                <a:latin typeface="Arial" charset="0"/>
              </a:rPr>
              <a:t>module: B001, …, B003, R001, </a:t>
            </a:r>
            <a:r>
              <a:rPr lang="en-US" sz="1600" dirty="0" smtClean="0">
                <a:solidFill>
                  <a:schemeClr val="tx1"/>
                </a:solidFill>
                <a:latin typeface="Arial" charset="0"/>
              </a:rPr>
              <a:t>…</a:t>
            </a:r>
            <a:endParaRPr lang="en-US" sz="1600" dirty="0">
              <a:solidFill>
                <a:schemeClr val="tx1"/>
              </a:solidFill>
              <a:latin typeface="Arial" charset="0"/>
            </a:endParaRPr>
          </a:p>
          <a:p>
            <a:pPr marL="539750" lvl="4" indent="-182563">
              <a:spcBef>
                <a:spcPts val="600"/>
              </a:spcBef>
              <a:buClr>
                <a:schemeClr val="accent1"/>
              </a:buClr>
              <a:buFont typeface="Arial" pitchFamily="34" charset="0"/>
              <a:buChar char="•"/>
            </a:pPr>
            <a:r>
              <a:rPr lang="en-US" sz="1600" dirty="0">
                <a:solidFill>
                  <a:schemeClr val="tx1"/>
                </a:solidFill>
                <a:latin typeface="Arial" charset="0"/>
              </a:rPr>
              <a:t>Control module: pump, valve, level, agitator, …</a:t>
            </a:r>
          </a:p>
        </p:txBody>
      </p:sp>
      <p:sp>
        <p:nvSpPr>
          <p:cNvPr id="12"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Structuring the laboratory process cell</a:t>
            </a:r>
            <a:endParaRPr lang="en-US" b="1" dirty="0">
              <a:solidFill>
                <a:schemeClr val="bg1"/>
              </a:solidFill>
            </a:endParaRPr>
          </a:p>
        </p:txBody>
      </p:sp>
      <p:sp>
        <p:nvSpPr>
          <p:cNvPr id="23556" name="Rectangle 19"/>
          <p:cNvSpPr>
            <a:spLocks noGrp="1" noChangeArrowheads="1"/>
          </p:cNvSpPr>
          <p:nvPr>
            <p:ph type="title"/>
          </p:nvPr>
        </p:nvSpPr>
        <p:spPr/>
        <p:txBody>
          <a:bodyPr/>
          <a:lstStyle/>
          <a:p>
            <a:r>
              <a:rPr lang="en-US" noProof="1" smtClean="0"/>
              <a:t>PA University Curriculums for SIMATIC PCS 7</a:t>
            </a:r>
            <a:r>
              <a:rPr lang="en-US" dirty="0" smtClean="0"/>
              <a:t/>
            </a:r>
            <a:br>
              <a:rPr lang="en-US" dirty="0" smtClean="0"/>
            </a:br>
            <a:r>
              <a:rPr lang="en-US" b="0" dirty="0" smtClean="0"/>
              <a:t>Module 1 P01-03 Plant hierarchy</a:t>
            </a:r>
          </a:p>
        </p:txBody>
      </p:sp>
      <p:pic>
        <p:nvPicPr>
          <p:cNvPr id="23558" name="Grafik 7" descr="Anlage#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76145" y="2073275"/>
            <a:ext cx="283145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Freeform 14"/>
          <p:cNvSpPr>
            <a:spLocks/>
          </p:cNvSpPr>
          <p:nvPr/>
        </p:nvSpPr>
        <p:spPr bwMode="auto">
          <a:xfrm>
            <a:off x="2786744" y="2635252"/>
            <a:ext cx="6371066" cy="92868"/>
          </a:xfrm>
          <a:custGeom>
            <a:avLst/>
            <a:gdLst>
              <a:gd name="T0" fmla="*/ 0 w 1830"/>
              <a:gd name="T1" fmla="*/ 2147483647 h 234"/>
              <a:gd name="T2" fmla="*/ 2147483647 w 1830"/>
              <a:gd name="T3" fmla="*/ 2147483647 h 234"/>
              <a:gd name="T4" fmla="*/ 2147483647 w 1830"/>
              <a:gd name="T5" fmla="*/ 0 h 234"/>
              <a:gd name="T6" fmla="*/ 2147483647 w 1830"/>
              <a:gd name="T7" fmla="*/ 0 h 234"/>
              <a:gd name="T8" fmla="*/ 0 60000 65536"/>
              <a:gd name="T9" fmla="*/ 0 60000 65536"/>
              <a:gd name="T10" fmla="*/ 0 60000 65536"/>
              <a:gd name="T11" fmla="*/ 0 60000 65536"/>
              <a:gd name="T12" fmla="*/ 0 w 1830"/>
              <a:gd name="T13" fmla="*/ 0 h 234"/>
              <a:gd name="T14" fmla="*/ 1830 w 1830"/>
              <a:gd name="T15" fmla="*/ 234 h 234"/>
            </a:gdLst>
            <a:ahLst/>
            <a:cxnLst>
              <a:cxn ang="T8">
                <a:pos x="T0" y="T1"/>
              </a:cxn>
              <a:cxn ang="T9">
                <a:pos x="T2" y="T3"/>
              </a:cxn>
              <a:cxn ang="T10">
                <a:pos x="T4" y="T5"/>
              </a:cxn>
              <a:cxn ang="T11">
                <a:pos x="T6" y="T7"/>
              </a:cxn>
            </a:cxnLst>
            <a:rect l="T12" t="T13" r="T14" b="T15"/>
            <a:pathLst>
              <a:path w="1830" h="234">
                <a:moveTo>
                  <a:pt x="0" y="234"/>
                </a:moveTo>
                <a:lnTo>
                  <a:pt x="1552" y="234"/>
                </a:lnTo>
                <a:lnTo>
                  <a:pt x="1552" y="0"/>
                </a:lnTo>
                <a:lnTo>
                  <a:pt x="1830" y="0"/>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23560" name="Freeform 15"/>
          <p:cNvSpPr>
            <a:spLocks/>
          </p:cNvSpPr>
          <p:nvPr/>
        </p:nvSpPr>
        <p:spPr bwMode="auto">
          <a:xfrm>
            <a:off x="2438400" y="3039291"/>
            <a:ext cx="7092136" cy="1053284"/>
          </a:xfrm>
          <a:custGeom>
            <a:avLst/>
            <a:gdLst>
              <a:gd name="T0" fmla="*/ 0 w 2224"/>
              <a:gd name="T1" fmla="*/ 0 h 476"/>
              <a:gd name="T2" fmla="*/ 2147483647 w 2224"/>
              <a:gd name="T3" fmla="*/ 2147483647 h 476"/>
              <a:gd name="T4" fmla="*/ 2147483647 w 2224"/>
              <a:gd name="T5" fmla="*/ 2147483647 h 476"/>
              <a:gd name="T6" fmla="*/ 2147483647 w 2224"/>
              <a:gd name="T7" fmla="*/ 2147483647 h 476"/>
              <a:gd name="T8" fmla="*/ 0 60000 65536"/>
              <a:gd name="T9" fmla="*/ 0 60000 65536"/>
              <a:gd name="T10" fmla="*/ 0 60000 65536"/>
              <a:gd name="T11" fmla="*/ 0 60000 65536"/>
              <a:gd name="T12" fmla="*/ 0 w 2224"/>
              <a:gd name="T13" fmla="*/ 0 h 476"/>
              <a:gd name="T14" fmla="*/ 2224 w 2224"/>
              <a:gd name="T15" fmla="*/ 476 h 476"/>
            </a:gdLst>
            <a:ahLst/>
            <a:cxnLst>
              <a:cxn ang="T8">
                <a:pos x="T0" y="T1"/>
              </a:cxn>
              <a:cxn ang="T9">
                <a:pos x="T2" y="T3"/>
              </a:cxn>
              <a:cxn ang="T10">
                <a:pos x="T4" y="T5"/>
              </a:cxn>
              <a:cxn ang="T11">
                <a:pos x="T6" y="T7"/>
              </a:cxn>
            </a:cxnLst>
            <a:rect l="T12" t="T13" r="T14" b="T15"/>
            <a:pathLst>
              <a:path w="2224" h="476">
                <a:moveTo>
                  <a:pt x="0" y="0"/>
                </a:moveTo>
                <a:lnTo>
                  <a:pt x="1860" y="1"/>
                </a:lnTo>
                <a:lnTo>
                  <a:pt x="1860" y="476"/>
                </a:lnTo>
                <a:lnTo>
                  <a:pt x="2224" y="475"/>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23561" name="Freeform 16"/>
          <p:cNvSpPr>
            <a:spLocks/>
          </p:cNvSpPr>
          <p:nvPr/>
        </p:nvSpPr>
        <p:spPr bwMode="auto">
          <a:xfrm>
            <a:off x="2873830" y="3361509"/>
            <a:ext cx="6779538" cy="1929628"/>
          </a:xfrm>
          <a:custGeom>
            <a:avLst/>
            <a:gdLst>
              <a:gd name="T0" fmla="*/ 0 w 1957"/>
              <a:gd name="T1" fmla="*/ 0 h 1062"/>
              <a:gd name="T2" fmla="*/ 2147483647 w 1957"/>
              <a:gd name="T3" fmla="*/ 0 h 1062"/>
              <a:gd name="T4" fmla="*/ 2147483647 w 1957"/>
              <a:gd name="T5" fmla="*/ 2147483647 h 1062"/>
              <a:gd name="T6" fmla="*/ 2147483647 w 1957"/>
              <a:gd name="T7" fmla="*/ 2147483647 h 1062"/>
              <a:gd name="T8" fmla="*/ 0 60000 65536"/>
              <a:gd name="T9" fmla="*/ 0 60000 65536"/>
              <a:gd name="T10" fmla="*/ 0 60000 65536"/>
              <a:gd name="T11" fmla="*/ 0 60000 65536"/>
              <a:gd name="T12" fmla="*/ 0 w 1957"/>
              <a:gd name="T13" fmla="*/ 0 h 1062"/>
              <a:gd name="T14" fmla="*/ 1957 w 1957"/>
              <a:gd name="T15" fmla="*/ 1062 h 1062"/>
            </a:gdLst>
            <a:ahLst/>
            <a:cxnLst>
              <a:cxn ang="T8">
                <a:pos x="T0" y="T1"/>
              </a:cxn>
              <a:cxn ang="T9">
                <a:pos x="T2" y="T3"/>
              </a:cxn>
              <a:cxn ang="T10">
                <a:pos x="T4" y="T5"/>
              </a:cxn>
              <a:cxn ang="T11">
                <a:pos x="T6" y="T7"/>
              </a:cxn>
            </a:cxnLst>
            <a:rect l="T12" t="T13" r="T14" b="T15"/>
            <a:pathLst>
              <a:path w="1957" h="1062">
                <a:moveTo>
                  <a:pt x="0" y="0"/>
                </a:moveTo>
                <a:lnTo>
                  <a:pt x="1486" y="0"/>
                </a:lnTo>
                <a:lnTo>
                  <a:pt x="1486" y="1062"/>
                </a:lnTo>
                <a:lnTo>
                  <a:pt x="1957" y="1062"/>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23562" name="Freeform 18"/>
          <p:cNvSpPr>
            <a:spLocks/>
          </p:cNvSpPr>
          <p:nvPr/>
        </p:nvSpPr>
        <p:spPr bwMode="auto">
          <a:xfrm>
            <a:off x="2281646" y="3716338"/>
            <a:ext cx="8943105" cy="1782762"/>
          </a:xfrm>
          <a:custGeom>
            <a:avLst/>
            <a:gdLst>
              <a:gd name="T0" fmla="*/ 0 w 3216"/>
              <a:gd name="T1" fmla="*/ 0 h 762"/>
              <a:gd name="T2" fmla="*/ 2147483647 w 3216"/>
              <a:gd name="T3" fmla="*/ 0 h 762"/>
              <a:gd name="T4" fmla="*/ 2147483647 w 3216"/>
              <a:gd name="T5" fmla="*/ 2147483647 h 762"/>
              <a:gd name="T6" fmla="*/ 2147483647 w 3216"/>
              <a:gd name="T7" fmla="*/ 2147483647 h 762"/>
              <a:gd name="T8" fmla="*/ 0 60000 65536"/>
              <a:gd name="T9" fmla="*/ 0 60000 65536"/>
              <a:gd name="T10" fmla="*/ 0 60000 65536"/>
              <a:gd name="T11" fmla="*/ 0 60000 65536"/>
              <a:gd name="T12" fmla="*/ 0 w 3216"/>
              <a:gd name="T13" fmla="*/ 0 h 762"/>
              <a:gd name="T14" fmla="*/ 3216 w 3216"/>
              <a:gd name="T15" fmla="*/ 762 h 762"/>
            </a:gdLst>
            <a:ahLst/>
            <a:cxnLst>
              <a:cxn ang="T8">
                <a:pos x="T0" y="T1"/>
              </a:cxn>
              <a:cxn ang="T9">
                <a:pos x="T2" y="T3"/>
              </a:cxn>
              <a:cxn ang="T10">
                <a:pos x="T4" y="T5"/>
              </a:cxn>
              <a:cxn ang="T11">
                <a:pos x="T6" y="T7"/>
              </a:cxn>
            </a:cxnLst>
            <a:rect l="T12" t="T13" r="T14" b="T15"/>
            <a:pathLst>
              <a:path w="3216" h="762">
                <a:moveTo>
                  <a:pt x="0" y="0"/>
                </a:moveTo>
                <a:lnTo>
                  <a:pt x="1962" y="0"/>
                </a:lnTo>
                <a:lnTo>
                  <a:pt x="1962" y="758"/>
                </a:lnTo>
                <a:lnTo>
                  <a:pt x="3216" y="762"/>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Tree>
    <p:custDataLst>
      <p:tags r:id="rId2"/>
    </p:custDataLst>
    <p:extLst>
      <p:ext uri="{BB962C8B-B14F-4D97-AF65-F5344CB8AC3E}">
        <p14:creationId xmlns:p14="http://schemas.microsoft.com/office/powerpoint/2010/main" val="12703201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8"/>
          <p:cNvSpPr>
            <a:spLocks noGrp="1" noChangeArrowheads="1"/>
          </p:cNvSpPr>
          <p:nvPr>
            <p:ph type="title"/>
          </p:nvPr>
        </p:nvSpPr>
        <p:spPr/>
        <p:txBody>
          <a:bodyPr/>
          <a:lstStyle/>
          <a:p>
            <a:r>
              <a:rPr lang="en-US" noProof="1" smtClean="0"/>
              <a:t>PA University Curriculums for SIMATIC PCS 7</a:t>
            </a:r>
            <a:r>
              <a:rPr lang="en-US" dirty="0" smtClean="0"/>
              <a:t/>
            </a:r>
            <a:br>
              <a:rPr lang="en-US" dirty="0" smtClean="0"/>
            </a:br>
            <a:r>
              <a:rPr lang="en-US" b="0" dirty="0" smtClean="0"/>
              <a:t>Module 1 P01-03 Plant hierarchy</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Deriving the visualization </a:t>
            </a:r>
            <a:r>
              <a:rPr lang="en-US" sz="1600" dirty="0" smtClean="0">
                <a:solidFill>
                  <a:schemeClr val="tx1"/>
                </a:solidFill>
                <a:latin typeface="Arial" charset="0"/>
              </a:rPr>
              <a:t>in </a:t>
            </a:r>
            <a:r>
              <a:rPr lang="en-US" sz="1600" dirty="0">
                <a:solidFill>
                  <a:schemeClr val="tx1"/>
                </a:solidFill>
                <a:latin typeface="Arial" charset="0"/>
              </a:rPr>
              <a:t>the operator system (OS) </a:t>
            </a:r>
            <a:r>
              <a:rPr lang="en-US" sz="1600" dirty="0" smtClean="0">
                <a:solidFill>
                  <a:schemeClr val="tx1"/>
                </a:solidFill>
                <a:latin typeface="Arial" charset="0"/>
              </a:rPr>
              <a:t>through </a:t>
            </a:r>
            <a:r>
              <a:rPr lang="en-US" sz="1600" dirty="0">
                <a:solidFill>
                  <a:schemeClr val="tx1"/>
                </a:solidFill>
                <a:latin typeface="Arial" charset="0"/>
              </a:rPr>
              <a:t>the following steps: </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Structuring the </a:t>
            </a:r>
            <a:r>
              <a:rPr lang="en-US" sz="1600" dirty="0" smtClean="0">
                <a:solidFill>
                  <a:schemeClr val="tx1"/>
                </a:solidFill>
                <a:latin typeface="Arial" charset="0"/>
              </a:rPr>
              <a:t>laboratory 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the plant </a:t>
            </a:r>
            <a:r>
              <a:rPr lang="en-US" sz="1600" dirty="0" smtClean="0">
                <a:solidFill>
                  <a:schemeClr val="tx1"/>
                </a:solidFill>
                <a:latin typeface="Arial" charset="0"/>
              </a:rPr>
              <a:t>hierarchy</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Selection of a hierarchy level as OS area</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Running </a:t>
            </a:r>
            <a:r>
              <a:rPr lang="en-US" sz="1600" dirty="0">
                <a:solidFill>
                  <a:schemeClr val="tx1"/>
                </a:solidFill>
                <a:latin typeface="Arial" charset="0"/>
              </a:rPr>
              <a:t>the generating process (see P02-01 HMI generation)</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All </a:t>
            </a:r>
            <a:r>
              <a:rPr lang="en-US" sz="1600" dirty="0" smtClean="0">
                <a:solidFill>
                  <a:schemeClr val="tx1"/>
                </a:solidFill>
                <a:latin typeface="Arial" charset="0"/>
              </a:rPr>
              <a:t>hierarchy </a:t>
            </a:r>
            <a:r>
              <a:rPr lang="en-US" sz="1600" dirty="0">
                <a:solidFill>
                  <a:schemeClr val="tx1"/>
                </a:solidFill>
                <a:latin typeface="Arial" charset="0"/>
              </a:rPr>
              <a:t>levels below the level defined as OS area can be displayed automatically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Area </a:t>
            </a:r>
            <a:r>
              <a:rPr lang="en-US" sz="1600" dirty="0" smtClean="0">
                <a:solidFill>
                  <a:schemeClr val="tx1"/>
                </a:solidFill>
                <a:latin typeface="Arial" charset="0"/>
              </a:rPr>
              <a:t>labeling</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Navigation hierarchy</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Operating icons </a:t>
            </a:r>
            <a:r>
              <a:rPr lang="en-US" sz="1600" dirty="0">
                <a:solidFill>
                  <a:schemeClr val="tx1"/>
                </a:solidFill>
                <a:latin typeface="Arial" charset="0"/>
              </a:rPr>
              <a:t>for implemented </a:t>
            </a:r>
            <a:r>
              <a:rPr lang="en-US" sz="1600" dirty="0" smtClean="0">
                <a:solidFill>
                  <a:schemeClr val="tx1"/>
                </a:solidFill>
                <a:latin typeface="Arial" charset="0"/>
              </a:rPr>
              <a:t>function blocks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Group alarms</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Deriving the visualization</a:t>
            </a:r>
            <a:endParaRPr lang="en-US" b="1" dirty="0">
              <a:solidFill>
                <a:schemeClr val="bg1"/>
              </a:solidFill>
            </a:endParaRPr>
          </a:p>
        </p:txBody>
      </p:sp>
    </p:spTree>
    <p:custDataLst>
      <p:tags r:id="rId2"/>
    </p:custDataLst>
    <p:extLst>
      <p:ext uri="{BB962C8B-B14F-4D97-AF65-F5344CB8AC3E}">
        <p14:creationId xmlns:p14="http://schemas.microsoft.com/office/powerpoint/2010/main" val="20078441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394809" y="1880394"/>
            <a:ext cx="11287709" cy="4267200"/>
          </a:xfrm>
          <a:prstGeom prst="rect">
            <a:avLst/>
          </a:prstGeom>
          <a:solidFill>
            <a:schemeClr val="bg1"/>
          </a:solidFill>
          <a:ln>
            <a:noFill/>
          </a:ln>
          <a:extLst/>
        </p:spPr>
        <p:txBody>
          <a:bodyPr lIns="72000" tIns="72000" rIns="108000" bIns="108000"/>
          <a:lstStyle>
            <a:lvl1pPr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40000"/>
              </a:lnSpc>
            </a:pPr>
            <a:endParaRPr lang="en-US" sz="1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00" dirty="0"/>
          </a:p>
        </p:txBody>
      </p:sp>
      <p:pic>
        <p:nvPicPr>
          <p:cNvPr id="25603" name="Picture 19" descr="N:\SCE_V8\P03_01_eng\SCE_Folie_15_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43" y="2124074"/>
            <a:ext cx="9202047" cy="402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23"/>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P01-03 Plant hierarchy</a:t>
            </a:r>
          </a:p>
        </p:txBody>
      </p:sp>
      <p:sp>
        <p:nvSpPr>
          <p:cNvPr id="25619" name="Rechteck 19"/>
          <p:cNvSpPr>
            <a:spLocks noChangeArrowheads="1"/>
          </p:cNvSpPr>
          <p:nvPr/>
        </p:nvSpPr>
        <p:spPr bwMode="auto">
          <a:xfrm>
            <a:off x="4061882" y="3228975"/>
            <a:ext cx="1039825" cy="222250"/>
          </a:xfrm>
          <a:prstGeom prst="rect">
            <a:avLst/>
          </a:prstGeom>
          <a:solidFill>
            <a:schemeClr val="bg2"/>
          </a:solidFill>
          <a:ln w="9525" algn="ctr">
            <a:solidFill>
              <a:schemeClr val="bg2"/>
            </a:solidFill>
            <a:round/>
            <a:headEnd/>
            <a:tailEnd/>
          </a:ln>
        </p:spPr>
        <p:txBody>
          <a:bodyPr wrap="none" lIns="0" tIns="0" rIns="0" bIns="0">
            <a:noAutofit/>
          </a:bodyPr>
          <a:lstStyle/>
          <a:p>
            <a:endParaRPr lang="en-US"/>
          </a:p>
        </p:txBody>
      </p:sp>
      <p:sp>
        <p:nvSpPr>
          <p:cNvPr id="20"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a:solidFill>
                  <a:schemeClr val="bg1"/>
                </a:solidFill>
              </a:rPr>
              <a:t>Plant </a:t>
            </a:r>
            <a:r>
              <a:rPr lang="en-US" b="1" dirty="0" smtClean="0">
                <a:solidFill>
                  <a:schemeClr val="bg1"/>
                </a:solidFill>
              </a:rPr>
              <a:t>hierarchy </a:t>
            </a:r>
            <a:r>
              <a:rPr lang="en-US" b="1" dirty="0">
                <a:solidFill>
                  <a:schemeClr val="bg1"/>
                </a:solidFill>
              </a:rPr>
              <a:t>and </a:t>
            </a:r>
            <a:r>
              <a:rPr lang="en-US" b="1" dirty="0" smtClean="0">
                <a:solidFill>
                  <a:schemeClr val="bg1"/>
                </a:solidFill>
              </a:rPr>
              <a:t>the effect on visualization</a:t>
            </a:r>
            <a:endParaRPr lang="de-DE" b="1" dirty="0">
              <a:solidFill>
                <a:schemeClr val="bg1"/>
              </a:solidFill>
            </a:endParaRPr>
          </a:p>
        </p:txBody>
      </p:sp>
      <p:sp>
        <p:nvSpPr>
          <p:cNvPr id="21" name="Rechteck 20"/>
          <p:cNvSpPr/>
          <p:nvPr/>
        </p:nvSpPr>
        <p:spPr bwMode="auto">
          <a:xfrm>
            <a:off x="3613490" y="3126658"/>
            <a:ext cx="8102259" cy="27460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22" name="Textfeld 16"/>
          <p:cNvSpPr txBox="1">
            <a:spLocks noChangeArrowheads="1"/>
          </p:cNvSpPr>
          <p:nvPr/>
        </p:nvSpPr>
        <p:spPr bwMode="auto">
          <a:xfrm>
            <a:off x="9190541" y="3429929"/>
            <a:ext cx="960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dirty="0" smtClean="0">
                <a:solidFill>
                  <a:schemeClr val="accent3"/>
                </a:solidFill>
              </a:rPr>
              <a:t>OS area</a:t>
            </a:r>
            <a:endParaRPr lang="en-US" sz="1600" b="1" dirty="0">
              <a:solidFill>
                <a:schemeClr val="accent3"/>
              </a:solidFill>
            </a:endParaRPr>
          </a:p>
        </p:txBody>
      </p:sp>
      <p:sp>
        <p:nvSpPr>
          <p:cNvPr id="23" name="Textfeld 29"/>
          <p:cNvSpPr txBox="1">
            <a:spLocks noChangeArrowheads="1"/>
          </p:cNvSpPr>
          <p:nvPr/>
        </p:nvSpPr>
        <p:spPr bwMode="auto">
          <a:xfrm>
            <a:off x="7407763" y="5494777"/>
            <a:ext cx="1986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dirty="0" smtClean="0">
                <a:solidFill>
                  <a:schemeClr val="accent3"/>
                </a:solidFill>
              </a:rPr>
              <a:t>Operating screens</a:t>
            </a:r>
            <a:endParaRPr lang="en-US" sz="1600" b="1" dirty="0">
              <a:solidFill>
                <a:schemeClr val="accent3"/>
              </a:solidFill>
            </a:endParaRPr>
          </a:p>
        </p:txBody>
      </p:sp>
      <p:sp>
        <p:nvSpPr>
          <p:cNvPr id="24" name="Freeform 24"/>
          <p:cNvSpPr>
            <a:spLocks/>
          </p:cNvSpPr>
          <p:nvPr/>
        </p:nvSpPr>
        <p:spPr bwMode="auto">
          <a:xfrm>
            <a:off x="5035479" y="4758667"/>
            <a:ext cx="2372284" cy="893762"/>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5" name="Freeform 25"/>
          <p:cNvSpPr>
            <a:spLocks/>
          </p:cNvSpPr>
          <p:nvPr/>
        </p:nvSpPr>
        <p:spPr bwMode="auto">
          <a:xfrm flipH="1">
            <a:off x="9337139" y="4788829"/>
            <a:ext cx="1668329" cy="863600"/>
          </a:xfrm>
          <a:custGeom>
            <a:avLst/>
            <a:gdLst>
              <a:gd name="T0" fmla="*/ 0 w 1168"/>
              <a:gd name="T1" fmla="*/ 0 h 533"/>
              <a:gd name="T2" fmla="*/ 0 w 1168"/>
              <a:gd name="T3" fmla="*/ 2147483647 h 533"/>
              <a:gd name="T4" fmla="*/ 2147483647 w 1168"/>
              <a:gd name="T5" fmla="*/ 2147483647 h 533"/>
              <a:gd name="T6" fmla="*/ 0 60000 65536"/>
              <a:gd name="T7" fmla="*/ 0 60000 65536"/>
              <a:gd name="T8" fmla="*/ 0 60000 65536"/>
              <a:gd name="T9" fmla="*/ 0 w 1168"/>
              <a:gd name="T10" fmla="*/ 0 h 533"/>
              <a:gd name="T11" fmla="*/ 1168 w 1168"/>
              <a:gd name="T12" fmla="*/ 533 h 533"/>
            </a:gdLst>
            <a:ahLst/>
            <a:cxnLst>
              <a:cxn ang="T6">
                <a:pos x="T0" y="T1"/>
              </a:cxn>
              <a:cxn ang="T7">
                <a:pos x="T2" y="T3"/>
              </a:cxn>
              <a:cxn ang="T8">
                <a:pos x="T4" y="T5"/>
              </a:cxn>
            </a:cxnLst>
            <a:rect l="T9" t="T10" r="T11" b="T12"/>
            <a:pathLst>
              <a:path w="1168" h="533">
                <a:moveTo>
                  <a:pt x="0" y="0"/>
                </a:moveTo>
                <a:lnTo>
                  <a:pt x="0" y="533"/>
                </a:lnTo>
                <a:lnTo>
                  <a:pt x="1168" y="533"/>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6" name="Freeform 26"/>
          <p:cNvSpPr>
            <a:spLocks/>
          </p:cNvSpPr>
          <p:nvPr/>
        </p:nvSpPr>
        <p:spPr bwMode="auto">
          <a:xfrm>
            <a:off x="8070242" y="4460217"/>
            <a:ext cx="296488"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7" name="Freeform 27"/>
          <p:cNvSpPr>
            <a:spLocks/>
          </p:cNvSpPr>
          <p:nvPr/>
        </p:nvSpPr>
        <p:spPr bwMode="auto">
          <a:xfrm flipH="1">
            <a:off x="8584860" y="4460217"/>
            <a:ext cx="249897" cy="982662"/>
          </a:xfrm>
          <a:custGeom>
            <a:avLst/>
            <a:gdLst>
              <a:gd name="T0" fmla="*/ 0 w 181"/>
              <a:gd name="T1" fmla="*/ 0 h 631"/>
              <a:gd name="T2" fmla="*/ 2147483647 w 181"/>
              <a:gd name="T3" fmla="*/ 0 h 631"/>
              <a:gd name="T4" fmla="*/ 2147483647 w 181"/>
              <a:gd name="T5" fmla="*/ 2147483647 h 631"/>
              <a:gd name="T6" fmla="*/ 0 60000 65536"/>
              <a:gd name="T7" fmla="*/ 0 60000 65536"/>
              <a:gd name="T8" fmla="*/ 0 60000 65536"/>
              <a:gd name="T9" fmla="*/ 0 w 181"/>
              <a:gd name="T10" fmla="*/ 0 h 631"/>
              <a:gd name="T11" fmla="*/ 181 w 181"/>
              <a:gd name="T12" fmla="*/ 631 h 631"/>
            </a:gdLst>
            <a:ahLst/>
            <a:cxnLst>
              <a:cxn ang="T6">
                <a:pos x="T0" y="T1"/>
              </a:cxn>
              <a:cxn ang="T7">
                <a:pos x="T2" y="T3"/>
              </a:cxn>
              <a:cxn ang="T8">
                <a:pos x="T4" y="T5"/>
              </a:cxn>
            </a:cxnLst>
            <a:rect l="T9" t="T10" r="T11" b="T12"/>
            <a:pathLst>
              <a:path w="181" h="631">
                <a:moveTo>
                  <a:pt x="0" y="0"/>
                </a:moveTo>
                <a:lnTo>
                  <a:pt x="181" y="0"/>
                </a:lnTo>
                <a:lnTo>
                  <a:pt x="181" y="631"/>
                </a:lnTo>
              </a:path>
            </a:pathLst>
          </a:custGeom>
          <a:noFill/>
          <a:ln w="28575" cmpd="sng">
            <a:solidFill>
              <a:srgbClr val="EB780A"/>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28" name="Line 28"/>
          <p:cNvSpPr>
            <a:spLocks noChangeShapeType="1"/>
          </p:cNvSpPr>
          <p:nvPr/>
        </p:nvSpPr>
        <p:spPr bwMode="auto">
          <a:xfrm>
            <a:off x="8188837" y="3625192"/>
            <a:ext cx="997469" cy="1588"/>
          </a:xfrm>
          <a:prstGeom prst="line">
            <a:avLst/>
          </a:prstGeom>
          <a:noFill/>
          <a:ln w="28575">
            <a:solidFill>
              <a:srgbClr val="EB780A"/>
            </a:solidFill>
            <a:round/>
            <a:headEnd type="arrow" w="med" len="med"/>
            <a:tailEn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29" name="Rechteck 28"/>
          <p:cNvSpPr/>
          <p:nvPr/>
        </p:nvSpPr>
        <p:spPr bwMode="auto">
          <a:xfrm>
            <a:off x="6825141" y="3391448"/>
            <a:ext cx="1225437" cy="45484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100" b="1" smtClean="0">
                <a:solidFill>
                  <a:schemeClr val="tx1"/>
                </a:solidFill>
              </a:rPr>
              <a:t>A1_multipurpose plant</a:t>
            </a:r>
            <a:endParaRPr lang="en-US" sz="1100" b="1" dirty="0" smtClean="0">
              <a:solidFill>
                <a:schemeClr val="tx1"/>
              </a:solidFill>
            </a:endParaRPr>
          </a:p>
        </p:txBody>
      </p:sp>
      <p:sp>
        <p:nvSpPr>
          <p:cNvPr id="30" name="Rechteck 29"/>
          <p:cNvSpPr/>
          <p:nvPr/>
        </p:nvSpPr>
        <p:spPr bwMode="auto">
          <a:xfrm>
            <a:off x="6958139" y="4284178"/>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T2_reaction</a:t>
            </a:r>
            <a:endParaRPr lang="en-US" sz="900" b="1" dirty="0" smtClean="0">
              <a:solidFill>
                <a:schemeClr val="tx1"/>
              </a:solidFill>
            </a:endParaRPr>
          </a:p>
        </p:txBody>
      </p:sp>
      <p:sp>
        <p:nvSpPr>
          <p:cNvPr id="31" name="Rechteck 30"/>
          <p:cNvSpPr/>
          <p:nvPr/>
        </p:nvSpPr>
        <p:spPr bwMode="auto">
          <a:xfrm>
            <a:off x="6676304"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Reactor</a:t>
            </a:r>
            <a:br>
              <a:rPr lang="en-US" sz="900" b="1" smtClean="0">
                <a:solidFill>
                  <a:schemeClr val="tx1"/>
                </a:solidFill>
              </a:rPr>
            </a:br>
            <a:r>
              <a:rPr lang="en-US" sz="900" b="1" smtClean="0">
                <a:solidFill>
                  <a:schemeClr val="tx1"/>
                </a:solidFill>
              </a:rPr>
              <a:t>R001</a:t>
            </a:r>
            <a:endParaRPr lang="en-US" sz="900" b="1" dirty="0" smtClean="0">
              <a:solidFill>
                <a:schemeClr val="tx1"/>
              </a:solidFill>
            </a:endParaRPr>
          </a:p>
        </p:txBody>
      </p:sp>
      <p:sp>
        <p:nvSpPr>
          <p:cNvPr id="32" name="Rechteck 31"/>
          <p:cNvSpPr/>
          <p:nvPr/>
        </p:nvSpPr>
        <p:spPr bwMode="auto">
          <a:xfrm>
            <a:off x="7527554"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Reactor</a:t>
            </a:r>
            <a:br>
              <a:rPr lang="en-US" sz="900" b="1" smtClean="0">
                <a:solidFill>
                  <a:schemeClr val="tx1"/>
                </a:solidFill>
              </a:rPr>
            </a:br>
            <a:r>
              <a:rPr lang="en-US" sz="900" b="1" smtClean="0">
                <a:solidFill>
                  <a:schemeClr val="tx1"/>
                </a:solidFill>
              </a:rPr>
              <a:t>R002</a:t>
            </a:r>
            <a:endParaRPr lang="en-US" sz="900" b="1" dirty="0" smtClean="0">
              <a:solidFill>
                <a:schemeClr val="tx1"/>
              </a:solidFill>
            </a:endParaRPr>
          </a:p>
        </p:txBody>
      </p:sp>
      <p:cxnSp>
        <p:nvCxnSpPr>
          <p:cNvPr id="33" name="Gerade Verbindung 32"/>
          <p:cNvCxnSpPr>
            <a:stCxn id="29" idx="2"/>
            <a:endCxn id="30" idx="0"/>
          </p:cNvCxnSpPr>
          <p:nvPr/>
        </p:nvCxnSpPr>
        <p:spPr bwMode="auto">
          <a:xfrm>
            <a:off x="7437860" y="3846292"/>
            <a:ext cx="966" cy="437886"/>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4" name="Gewinkelte Verbindung 33"/>
          <p:cNvCxnSpPr>
            <a:stCxn id="30" idx="2"/>
            <a:endCxn id="31" idx="0"/>
          </p:cNvCxnSpPr>
          <p:nvPr/>
        </p:nvCxnSpPr>
        <p:spPr bwMode="auto">
          <a:xfrm rot="5400000">
            <a:off x="7061626" y="4647081"/>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Gewinkelte Verbindung 34"/>
          <p:cNvCxnSpPr>
            <a:stCxn id="30" idx="2"/>
            <a:endCxn id="32" idx="0"/>
          </p:cNvCxnSpPr>
          <p:nvPr/>
        </p:nvCxnSpPr>
        <p:spPr bwMode="auto">
          <a:xfrm rot="16200000" flipH="1">
            <a:off x="7487251" y="4598284"/>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Rechteck 35"/>
          <p:cNvSpPr/>
          <p:nvPr/>
        </p:nvSpPr>
        <p:spPr bwMode="auto">
          <a:xfrm>
            <a:off x="9050993" y="4284178"/>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T3_product</a:t>
            </a:r>
            <a:br>
              <a:rPr lang="en-US" sz="900" b="1" smtClean="0">
                <a:solidFill>
                  <a:schemeClr val="tx1"/>
                </a:solidFill>
              </a:rPr>
            </a:br>
            <a:r>
              <a:rPr lang="en-US" sz="900" b="1" smtClean="0">
                <a:solidFill>
                  <a:schemeClr val="tx1"/>
                </a:solidFill>
              </a:rPr>
              <a:t>tanks</a:t>
            </a:r>
            <a:endParaRPr lang="en-US" sz="900" b="1" dirty="0" smtClean="0">
              <a:solidFill>
                <a:schemeClr val="tx1"/>
              </a:solidFill>
            </a:endParaRPr>
          </a:p>
        </p:txBody>
      </p:sp>
      <p:sp>
        <p:nvSpPr>
          <p:cNvPr id="37" name="Rechteck 36"/>
          <p:cNvSpPr/>
          <p:nvPr/>
        </p:nvSpPr>
        <p:spPr bwMode="auto">
          <a:xfrm>
            <a:off x="8769158"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Product tank</a:t>
            </a:r>
            <a:br>
              <a:rPr lang="en-US" sz="900" b="1" smtClean="0">
                <a:solidFill>
                  <a:schemeClr val="tx1"/>
                </a:solidFill>
              </a:rPr>
            </a:br>
            <a:r>
              <a:rPr lang="en-US" sz="900" b="1" smtClean="0">
                <a:solidFill>
                  <a:schemeClr val="tx1"/>
                </a:solidFill>
              </a:rPr>
              <a:t>B001</a:t>
            </a:r>
            <a:endParaRPr lang="en-US" sz="900" b="1" dirty="0" smtClean="0">
              <a:solidFill>
                <a:schemeClr val="tx1"/>
              </a:solidFill>
            </a:endParaRPr>
          </a:p>
        </p:txBody>
      </p:sp>
      <p:sp>
        <p:nvSpPr>
          <p:cNvPr id="38" name="Rechteck 37"/>
          <p:cNvSpPr/>
          <p:nvPr/>
        </p:nvSpPr>
        <p:spPr bwMode="auto">
          <a:xfrm>
            <a:off x="9620408"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Product tank</a:t>
            </a:r>
            <a:br>
              <a:rPr lang="en-US" sz="900" b="1" smtClean="0">
                <a:solidFill>
                  <a:schemeClr val="tx1"/>
                </a:solidFill>
              </a:rPr>
            </a:br>
            <a:r>
              <a:rPr lang="en-US" sz="900" b="1" smtClean="0">
                <a:solidFill>
                  <a:schemeClr val="tx1"/>
                </a:solidFill>
              </a:rPr>
              <a:t>B002</a:t>
            </a:r>
            <a:endParaRPr lang="en-US" sz="900" b="1" dirty="0" smtClean="0">
              <a:solidFill>
                <a:schemeClr val="tx1"/>
              </a:solidFill>
            </a:endParaRPr>
          </a:p>
        </p:txBody>
      </p:sp>
      <p:cxnSp>
        <p:nvCxnSpPr>
          <p:cNvPr id="39" name="Gerade Verbindung 38"/>
          <p:cNvCxnSpPr>
            <a:endCxn id="36" idx="0"/>
          </p:cNvCxnSpPr>
          <p:nvPr/>
        </p:nvCxnSpPr>
        <p:spPr bwMode="auto">
          <a:xfrm>
            <a:off x="9531680" y="4074966"/>
            <a:ext cx="0" cy="209212"/>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winkelte Verbindung 39"/>
          <p:cNvCxnSpPr>
            <a:stCxn id="36" idx="2"/>
            <a:endCxn id="37" idx="0"/>
          </p:cNvCxnSpPr>
          <p:nvPr/>
        </p:nvCxnSpPr>
        <p:spPr bwMode="auto">
          <a:xfrm rot="5400000">
            <a:off x="9154480" y="4647081"/>
            <a:ext cx="377573" cy="376828"/>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winkelte Verbindung 40"/>
          <p:cNvCxnSpPr>
            <a:stCxn id="36" idx="2"/>
            <a:endCxn id="38" idx="0"/>
          </p:cNvCxnSpPr>
          <p:nvPr/>
        </p:nvCxnSpPr>
        <p:spPr bwMode="auto">
          <a:xfrm rot="16200000" flipH="1">
            <a:off x="9580105" y="4598284"/>
            <a:ext cx="377573" cy="474422"/>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Rechteck 41"/>
          <p:cNvSpPr/>
          <p:nvPr/>
        </p:nvSpPr>
        <p:spPr bwMode="auto">
          <a:xfrm>
            <a:off x="10585431" y="4284178"/>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T4_rinsing</a:t>
            </a:r>
            <a:endParaRPr lang="en-US" sz="900" b="1" dirty="0" smtClean="0">
              <a:solidFill>
                <a:schemeClr val="tx1"/>
              </a:solidFill>
            </a:endParaRPr>
          </a:p>
        </p:txBody>
      </p:sp>
      <p:sp>
        <p:nvSpPr>
          <p:cNvPr id="43" name="Rechteck 42"/>
          <p:cNvSpPr/>
          <p:nvPr/>
        </p:nvSpPr>
        <p:spPr bwMode="auto">
          <a:xfrm>
            <a:off x="10680424" y="5024282"/>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Rinsing tank B001</a:t>
            </a:r>
            <a:endParaRPr lang="en-US" sz="900" b="1" dirty="0" smtClean="0">
              <a:solidFill>
                <a:schemeClr val="tx1"/>
              </a:solidFill>
            </a:endParaRPr>
          </a:p>
        </p:txBody>
      </p:sp>
      <p:sp>
        <p:nvSpPr>
          <p:cNvPr id="44" name="Rechteck 43"/>
          <p:cNvSpPr/>
          <p:nvPr/>
        </p:nvSpPr>
        <p:spPr bwMode="auto">
          <a:xfrm>
            <a:off x="4624844" y="4284179"/>
            <a:ext cx="961373"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dirty="0" smtClean="0">
                <a:solidFill>
                  <a:schemeClr val="tx1"/>
                </a:solidFill>
              </a:rPr>
              <a:t>T1_educt</a:t>
            </a:r>
            <a:br>
              <a:rPr lang="en-US" sz="900" b="1" dirty="0" smtClean="0">
                <a:solidFill>
                  <a:schemeClr val="tx1"/>
                </a:solidFill>
              </a:rPr>
            </a:br>
            <a:r>
              <a:rPr lang="en-US" sz="900" b="1" dirty="0" smtClean="0">
                <a:solidFill>
                  <a:schemeClr val="tx1"/>
                </a:solidFill>
              </a:rPr>
              <a:t>tanks</a:t>
            </a:r>
          </a:p>
        </p:txBody>
      </p:sp>
      <p:cxnSp>
        <p:nvCxnSpPr>
          <p:cNvPr id="45" name="Gewinkelte Verbindung 44"/>
          <p:cNvCxnSpPr>
            <a:stCxn id="44" idx="2"/>
            <a:endCxn id="46" idx="0"/>
          </p:cNvCxnSpPr>
          <p:nvPr/>
        </p:nvCxnSpPr>
        <p:spPr bwMode="auto">
          <a:xfrm rot="5400000">
            <a:off x="4488160" y="4406911"/>
            <a:ext cx="377573" cy="857170"/>
          </a:xfrm>
          <a:prstGeom prst="bentConnector3">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6" name="Rechteck 45"/>
          <p:cNvSpPr/>
          <p:nvPr/>
        </p:nvSpPr>
        <p:spPr bwMode="auto">
          <a:xfrm>
            <a:off x="3862667" y="5024283"/>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Educt tank</a:t>
            </a:r>
            <a:br>
              <a:rPr lang="en-US" sz="900" b="1" smtClean="0">
                <a:solidFill>
                  <a:schemeClr val="tx1"/>
                </a:solidFill>
              </a:rPr>
            </a:br>
            <a:r>
              <a:rPr lang="en-US" sz="900" b="1" smtClean="0">
                <a:solidFill>
                  <a:schemeClr val="tx1"/>
                </a:solidFill>
              </a:rPr>
              <a:t>B001</a:t>
            </a:r>
            <a:endParaRPr lang="en-US" sz="900" b="1" dirty="0" smtClean="0">
              <a:solidFill>
                <a:schemeClr val="tx1"/>
              </a:solidFill>
            </a:endParaRPr>
          </a:p>
        </p:txBody>
      </p:sp>
      <p:sp>
        <p:nvSpPr>
          <p:cNvPr id="47" name="Rechteck 46"/>
          <p:cNvSpPr/>
          <p:nvPr/>
        </p:nvSpPr>
        <p:spPr bwMode="auto">
          <a:xfrm>
            <a:off x="4719836" y="5024283"/>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Educt tank B002</a:t>
            </a:r>
            <a:endParaRPr lang="en-US" sz="900" b="1" dirty="0" smtClean="0">
              <a:solidFill>
                <a:schemeClr val="tx1"/>
              </a:solidFill>
            </a:endParaRPr>
          </a:p>
        </p:txBody>
      </p:sp>
      <p:sp>
        <p:nvSpPr>
          <p:cNvPr id="48" name="Rechteck 47"/>
          <p:cNvSpPr/>
          <p:nvPr/>
        </p:nvSpPr>
        <p:spPr bwMode="auto">
          <a:xfrm>
            <a:off x="5577006" y="5024283"/>
            <a:ext cx="771387" cy="3625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numCol="1" spcCol="72000" rtlCol="0" anchor="ctr">
            <a:noAutofit/>
          </a:bodyPr>
          <a:lstStyle/>
          <a:p>
            <a:pPr algn="ctr">
              <a:lnSpc>
                <a:spcPct val="110000"/>
              </a:lnSpc>
              <a:spcBef>
                <a:spcPct val="0"/>
              </a:spcBef>
              <a:buFont typeface="Wingdings" charset="0"/>
              <a:buNone/>
            </a:pPr>
            <a:r>
              <a:rPr lang="en-US" sz="900" b="1" smtClean="0">
                <a:solidFill>
                  <a:schemeClr val="tx1"/>
                </a:solidFill>
              </a:rPr>
              <a:t>Educt tank B003</a:t>
            </a:r>
            <a:endParaRPr lang="en-US" sz="900" b="1" dirty="0" smtClean="0">
              <a:solidFill>
                <a:schemeClr val="tx1"/>
              </a:solidFill>
            </a:endParaRPr>
          </a:p>
        </p:txBody>
      </p:sp>
      <p:cxnSp>
        <p:nvCxnSpPr>
          <p:cNvPr id="49" name="Gewinkelte Verbindung 48"/>
          <p:cNvCxnSpPr>
            <a:stCxn id="44" idx="2"/>
            <a:endCxn id="48" idx="0"/>
          </p:cNvCxnSpPr>
          <p:nvPr/>
        </p:nvCxnSpPr>
        <p:spPr bwMode="auto">
          <a:xfrm rot="16200000" flipH="1">
            <a:off x="5345329" y="4406911"/>
            <a:ext cx="377573" cy="857169"/>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Gewinkelte Verbindung 49"/>
          <p:cNvCxnSpPr>
            <a:stCxn id="44" idx="2"/>
            <a:endCxn id="47" idx="0"/>
          </p:cNvCxnSpPr>
          <p:nvPr/>
        </p:nvCxnSpPr>
        <p:spPr bwMode="auto">
          <a:xfrm rot="5400000">
            <a:off x="4916745" y="4835496"/>
            <a:ext cx="377573" cy="1"/>
          </a:xfrm>
          <a:prstGeom prst="bentConnector3">
            <a:avLst>
              <a:gd name="adj1" fmla="val 50000"/>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1" name="Gewinkelte Verbindung 50"/>
          <p:cNvCxnSpPr>
            <a:stCxn id="44" idx="0"/>
            <a:endCxn id="42" idx="0"/>
          </p:cNvCxnSpPr>
          <p:nvPr/>
        </p:nvCxnSpPr>
        <p:spPr bwMode="auto">
          <a:xfrm rot="5400000" flipH="1" flipV="1">
            <a:off x="8085824" y="1303886"/>
            <a:ext cx="1" cy="5960587"/>
          </a:xfrm>
          <a:prstGeom prst="bentConnector3">
            <a:avLst>
              <a:gd name="adj1" fmla="val 22860100000"/>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2" name="Ellipse 23"/>
          <p:cNvSpPr>
            <a:spLocks noChangeArrowheads="1"/>
          </p:cNvSpPr>
          <p:nvPr/>
        </p:nvSpPr>
        <p:spPr bwMode="auto">
          <a:xfrm>
            <a:off x="6710634" y="4155417"/>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3" name="Ellipse 26"/>
          <p:cNvSpPr>
            <a:spLocks noChangeArrowheads="1"/>
          </p:cNvSpPr>
          <p:nvPr/>
        </p:nvSpPr>
        <p:spPr bwMode="auto">
          <a:xfrm>
            <a:off x="6625923" y="3258479"/>
            <a:ext cx="1541736" cy="7112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4" name="Ellipse 23"/>
          <p:cNvSpPr>
            <a:spLocks noChangeArrowheads="1"/>
          </p:cNvSpPr>
          <p:nvPr/>
        </p:nvSpPr>
        <p:spPr bwMode="auto">
          <a:xfrm>
            <a:off x="8849581" y="4155417"/>
            <a:ext cx="1353254"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5" name="Ellipse 23"/>
          <p:cNvSpPr>
            <a:spLocks noChangeArrowheads="1"/>
          </p:cNvSpPr>
          <p:nvPr/>
        </p:nvSpPr>
        <p:spPr bwMode="auto">
          <a:xfrm>
            <a:off x="10351079" y="4155417"/>
            <a:ext cx="1355372" cy="620712"/>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56" name="Ellipse 23"/>
          <p:cNvSpPr>
            <a:spLocks noChangeArrowheads="1"/>
          </p:cNvSpPr>
          <p:nvPr/>
        </p:nvSpPr>
        <p:spPr bwMode="auto">
          <a:xfrm>
            <a:off x="4370499" y="4126842"/>
            <a:ext cx="1355372" cy="622300"/>
          </a:xfrm>
          <a:prstGeom prst="ellipse">
            <a:avLst/>
          </a:prstGeom>
          <a:noFill/>
          <a:ln w="28575">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cxnSp>
        <p:nvCxnSpPr>
          <p:cNvPr id="57" name="Gerade Verbindung 56"/>
          <p:cNvCxnSpPr>
            <a:stCxn id="42" idx="2"/>
            <a:endCxn id="43" idx="0"/>
          </p:cNvCxnSpPr>
          <p:nvPr/>
        </p:nvCxnSpPr>
        <p:spPr bwMode="auto">
          <a:xfrm>
            <a:off x="11066118" y="4646709"/>
            <a:ext cx="0" cy="377573"/>
          </a:xfrm>
          <a:prstGeom prst="line">
            <a:avLst/>
          </a:prstGeom>
          <a:solidFill>
            <a:schemeClr val="tx2"/>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2"/>
    </p:custDataLst>
    <p:extLst>
      <p:ext uri="{BB962C8B-B14F-4D97-AF65-F5344CB8AC3E}">
        <p14:creationId xmlns:p14="http://schemas.microsoft.com/office/powerpoint/2010/main" val="26441321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P01-04 Individual drive functions</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Terminology of individual </a:t>
            </a:r>
            <a:r>
              <a:rPr lang="en-US" sz="1600" dirty="0">
                <a:solidFill>
                  <a:schemeClr val="tx1"/>
                </a:solidFill>
                <a:latin typeface="Arial" charset="0"/>
              </a:rPr>
              <a:t>drive </a:t>
            </a:r>
            <a:r>
              <a:rPr lang="en-US" sz="1600" dirty="0" smtClean="0">
                <a:solidFill>
                  <a:schemeClr val="tx1"/>
                </a:solidFill>
                <a:latin typeface="Arial" charset="0"/>
              </a:rPr>
              <a:t>functions </a:t>
            </a:r>
            <a:r>
              <a:rPr lang="en-US" sz="1600" dirty="0">
                <a:solidFill>
                  <a:schemeClr val="tx1"/>
                </a:solidFill>
                <a:latin typeface="Arial" charset="0"/>
              </a:rPr>
              <a:t>(IDF)</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Individual drive functions </a:t>
            </a:r>
            <a:r>
              <a:rPr lang="en-US" sz="1600" dirty="0">
                <a:solidFill>
                  <a:schemeClr val="tx1"/>
                </a:solidFill>
                <a:latin typeface="Arial" charset="0"/>
              </a:rPr>
              <a:t>in PCS 7</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Individual drive function </a:t>
            </a:r>
            <a:r>
              <a:rPr lang="en-US" sz="1600" dirty="0">
                <a:solidFill>
                  <a:schemeClr val="tx1"/>
                </a:solidFill>
                <a:latin typeface="Arial" charset="0"/>
              </a:rPr>
              <a:t>Motor</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symbol tables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CFC for IDF Motor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Testing the IDF</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182636984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Hierarchical structuring </a:t>
            </a:r>
            <a:r>
              <a:rPr lang="en-US" sz="1600" dirty="0" smtClean="0">
                <a:solidFill>
                  <a:schemeClr val="tx1"/>
                </a:solidFill>
                <a:latin typeface="Arial" charset="0"/>
              </a:rPr>
              <a:t>of the plant according to DIN EN 61512</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Level 0: Control module</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Control module </a:t>
            </a:r>
            <a:r>
              <a:rPr lang="en-US" sz="1600" dirty="0">
                <a:solidFill>
                  <a:schemeClr val="tx1"/>
                </a:solidFill>
                <a:latin typeface="Arial" charset="0"/>
              </a:rPr>
              <a:t>is a frequently used component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Project wide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For more than one project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Reusing possible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Advantages:</a:t>
            </a:r>
          </a:p>
          <a:p>
            <a:pPr marL="539750" lvl="2" indent="-182563">
              <a:spcBef>
                <a:spcPts val="600"/>
              </a:spcBef>
              <a:buClr>
                <a:schemeClr val="accent1"/>
              </a:buClr>
              <a:buFont typeface="Arial" pitchFamily="34" charset="0"/>
              <a:buChar char="•"/>
            </a:pPr>
            <a:r>
              <a:rPr lang="en-US" sz="1600" dirty="0">
                <a:solidFill>
                  <a:schemeClr val="tx1"/>
                </a:solidFill>
                <a:latin typeface="Arial" charset="0"/>
              </a:rPr>
              <a:t>Parameterization instead of programming</a:t>
            </a:r>
          </a:p>
          <a:p>
            <a:pPr marL="539750" lvl="2" indent="-182563">
              <a:spcBef>
                <a:spcPts val="600"/>
              </a:spcBef>
              <a:buClr>
                <a:schemeClr val="accent1"/>
              </a:buClr>
              <a:buFont typeface="Arial" pitchFamily="34" charset="0"/>
              <a:buChar char="•"/>
            </a:pPr>
            <a:r>
              <a:rPr lang="en-US" sz="1600" dirty="0">
                <a:solidFill>
                  <a:schemeClr val="tx1"/>
                </a:solidFill>
                <a:latin typeface="Arial" charset="0"/>
              </a:rPr>
              <a:t>Tested functionality</a:t>
            </a:r>
          </a:p>
          <a:p>
            <a:pPr marL="539750" lvl="2" indent="-182563">
              <a:spcBef>
                <a:spcPts val="600"/>
              </a:spcBef>
              <a:buClr>
                <a:schemeClr val="accent1"/>
              </a:buClr>
              <a:buFont typeface="Arial" pitchFamily="34" charset="0"/>
              <a:buChar char="•"/>
            </a:pPr>
            <a:r>
              <a:rPr lang="en-US" sz="1600" dirty="0">
                <a:solidFill>
                  <a:schemeClr val="tx1"/>
                </a:solidFill>
                <a:latin typeface="Arial" charset="0"/>
              </a:rPr>
              <a:t>Consistent handling and visualization</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Classification of control modules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 g. motor, valve, …</a:t>
            </a:r>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Individual drive functions (IDF)</a:t>
            </a:r>
            <a:endParaRPr lang="en-US" b="1" dirty="0">
              <a:solidFill>
                <a:schemeClr val="bg1"/>
              </a:solidFill>
            </a:endParaRPr>
          </a:p>
        </p:txBody>
      </p:sp>
      <p:sp>
        <p:nvSpPr>
          <p:cNvPr id="3077"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P01-04 Individual drive functions</a:t>
            </a:r>
          </a:p>
        </p:txBody>
      </p:sp>
      <p:sp>
        <p:nvSpPr>
          <p:cNvPr id="8" name="Rechteck 7"/>
          <p:cNvSpPr/>
          <p:nvPr/>
        </p:nvSpPr>
        <p:spPr bwMode="auto">
          <a:xfrm>
            <a:off x="9390894" y="1935162"/>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smtClean="0">
                <a:solidFill>
                  <a:schemeClr val="tx1"/>
                </a:solidFill>
              </a:rPr>
              <a:t>Enterprise</a:t>
            </a:r>
            <a:endParaRPr lang="en-US" sz="1000" b="1" dirty="0" smtClean="0">
              <a:solidFill>
                <a:schemeClr val="tx1"/>
              </a:solidFill>
            </a:endParaRPr>
          </a:p>
        </p:txBody>
      </p:sp>
      <p:sp>
        <p:nvSpPr>
          <p:cNvPr id="9" name="Rechteck 8"/>
          <p:cNvSpPr/>
          <p:nvPr/>
        </p:nvSpPr>
        <p:spPr bwMode="auto">
          <a:xfrm>
            <a:off x="9390894" y="5504885"/>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90000"/>
              </a:lnSpc>
              <a:spcBef>
                <a:spcPct val="0"/>
              </a:spcBef>
              <a:buFont typeface="Wingdings" charset="0"/>
              <a:buNone/>
            </a:pPr>
            <a:r>
              <a:rPr lang="en-US" sz="1000" b="1" smtClean="0">
                <a:solidFill>
                  <a:schemeClr val="tx1"/>
                </a:solidFill>
              </a:rPr>
              <a:t>Control</a:t>
            </a:r>
            <a:br>
              <a:rPr lang="en-US" sz="1000" b="1" smtClean="0">
                <a:solidFill>
                  <a:schemeClr val="tx1"/>
                </a:solidFill>
              </a:rPr>
            </a:br>
            <a:r>
              <a:rPr lang="en-US" sz="1000" b="1" smtClean="0">
                <a:solidFill>
                  <a:schemeClr val="tx1"/>
                </a:solidFill>
              </a:rPr>
              <a:t>module</a:t>
            </a:r>
            <a:endParaRPr lang="en-US" sz="1000" b="1" dirty="0" smtClean="0">
              <a:solidFill>
                <a:schemeClr val="tx1"/>
              </a:solidFill>
            </a:endParaRPr>
          </a:p>
        </p:txBody>
      </p:sp>
      <p:sp>
        <p:nvSpPr>
          <p:cNvPr id="10" name="Gleichschenkliges Dreieck 3"/>
          <p:cNvSpPr/>
          <p:nvPr/>
        </p:nvSpPr>
        <p:spPr bwMode="auto">
          <a:xfrm>
            <a:off x="9878390" y="2460252"/>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11" name="Gerade Verbindung 10"/>
          <p:cNvCxnSpPr>
            <a:stCxn id="8" idx="2"/>
            <a:endCxn id="9" idx="0"/>
          </p:cNvCxnSpPr>
          <p:nvPr/>
        </p:nvCxnSpPr>
        <p:spPr bwMode="auto">
          <a:xfrm>
            <a:off x="9914881" y="2292393"/>
            <a:ext cx="0" cy="3212492"/>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 name="Gerade Verbindung 11"/>
          <p:cNvCxnSpPr/>
          <p:nvPr/>
        </p:nvCxnSpPr>
        <p:spPr bwMode="auto">
          <a:xfrm>
            <a:off x="9886305" y="2328863"/>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 name="Textfeld 12"/>
          <p:cNvSpPr txBox="1"/>
          <p:nvPr/>
        </p:nvSpPr>
        <p:spPr>
          <a:xfrm>
            <a:off x="9961512" y="2338165"/>
            <a:ext cx="556243" cy="135422"/>
          </a:xfrm>
          <a:prstGeom prst="rect">
            <a:avLst/>
          </a:prstGeom>
          <a:noFill/>
        </p:spPr>
        <p:txBody>
          <a:bodyPr wrap="none" lIns="0" tIns="0" rIns="0" bIns="0" rtlCol="0">
            <a:spAutoFit/>
          </a:bodyPr>
          <a:lstStyle/>
          <a:p>
            <a:pPr algn="l">
              <a:lnSpc>
                <a:spcPct val="110000"/>
              </a:lnSpc>
              <a:spcBef>
                <a:spcPts val="0"/>
              </a:spcBef>
            </a:pPr>
            <a:r>
              <a:rPr lang="en-US" sz="800" smtClean="0">
                <a:solidFill>
                  <a:schemeClr val="tx1"/>
                </a:solidFill>
              </a:rPr>
              <a:t>may contain</a:t>
            </a:r>
            <a:endParaRPr lang="en-US" sz="800" dirty="0" smtClean="0">
              <a:solidFill>
                <a:schemeClr val="tx1"/>
              </a:solidFill>
            </a:endParaRPr>
          </a:p>
        </p:txBody>
      </p:sp>
      <p:sp>
        <p:nvSpPr>
          <p:cNvPr id="14" name="Gleichschenkliges Dreieck 3"/>
          <p:cNvSpPr/>
          <p:nvPr/>
        </p:nvSpPr>
        <p:spPr bwMode="auto">
          <a:xfrm>
            <a:off x="9878390" y="3036588"/>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15" name="Gerade Verbindung 14"/>
          <p:cNvCxnSpPr/>
          <p:nvPr/>
        </p:nvCxnSpPr>
        <p:spPr bwMode="auto">
          <a:xfrm>
            <a:off x="9886305" y="2905199"/>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 name="Textfeld 15"/>
          <p:cNvSpPr txBox="1"/>
          <p:nvPr/>
        </p:nvSpPr>
        <p:spPr>
          <a:xfrm>
            <a:off x="9961512" y="2914501"/>
            <a:ext cx="556243" cy="135422"/>
          </a:xfrm>
          <a:prstGeom prst="rect">
            <a:avLst/>
          </a:prstGeom>
          <a:noFill/>
        </p:spPr>
        <p:txBody>
          <a:bodyPr wrap="none" lIns="0" tIns="0" rIns="0" bIns="0" rtlCol="0">
            <a:spAutoFit/>
          </a:bodyPr>
          <a:lstStyle/>
          <a:p>
            <a:pPr>
              <a:lnSpc>
                <a:spcPct val="110000"/>
              </a:lnSpc>
              <a:spcBef>
                <a:spcPts val="0"/>
              </a:spcBef>
            </a:pPr>
            <a:r>
              <a:rPr lang="en-US" sz="800" smtClean="0">
                <a:solidFill>
                  <a:schemeClr val="tx1"/>
                </a:solidFill>
              </a:rPr>
              <a:t>may contain</a:t>
            </a:r>
            <a:endParaRPr lang="en-US" sz="800" dirty="0">
              <a:solidFill>
                <a:schemeClr val="tx1"/>
              </a:solidFill>
            </a:endParaRPr>
          </a:p>
        </p:txBody>
      </p:sp>
      <p:sp>
        <p:nvSpPr>
          <p:cNvPr id="17" name="Gleichschenkliges Dreieck 3"/>
          <p:cNvSpPr/>
          <p:nvPr/>
        </p:nvSpPr>
        <p:spPr bwMode="auto">
          <a:xfrm>
            <a:off x="9878390" y="3601264"/>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18" name="Gerade Verbindung 17"/>
          <p:cNvCxnSpPr/>
          <p:nvPr/>
        </p:nvCxnSpPr>
        <p:spPr bwMode="auto">
          <a:xfrm>
            <a:off x="9886305" y="3469875"/>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 name="Textfeld 18"/>
          <p:cNvSpPr txBox="1"/>
          <p:nvPr/>
        </p:nvSpPr>
        <p:spPr>
          <a:xfrm>
            <a:off x="9961512" y="3479177"/>
            <a:ext cx="556243" cy="135422"/>
          </a:xfrm>
          <a:prstGeom prst="rect">
            <a:avLst/>
          </a:prstGeom>
          <a:noFill/>
        </p:spPr>
        <p:txBody>
          <a:bodyPr wrap="none" lIns="0" tIns="0" rIns="0" bIns="0" rtlCol="0">
            <a:spAutoFit/>
          </a:bodyPr>
          <a:lstStyle/>
          <a:p>
            <a:pPr>
              <a:lnSpc>
                <a:spcPct val="110000"/>
              </a:lnSpc>
              <a:spcBef>
                <a:spcPts val="0"/>
              </a:spcBef>
            </a:pPr>
            <a:r>
              <a:rPr lang="en-US" sz="800" smtClean="0">
                <a:solidFill>
                  <a:schemeClr val="tx1"/>
                </a:solidFill>
              </a:rPr>
              <a:t>may contain</a:t>
            </a:r>
            <a:endParaRPr lang="en-US" sz="800" dirty="0">
              <a:solidFill>
                <a:schemeClr val="tx1"/>
              </a:solidFill>
            </a:endParaRPr>
          </a:p>
        </p:txBody>
      </p:sp>
      <p:sp>
        <p:nvSpPr>
          <p:cNvPr id="20" name="Gleichschenkliges Dreieck 3"/>
          <p:cNvSpPr/>
          <p:nvPr/>
        </p:nvSpPr>
        <p:spPr bwMode="auto">
          <a:xfrm>
            <a:off x="9878390" y="4184669"/>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21" name="Gerade Verbindung 20"/>
          <p:cNvCxnSpPr/>
          <p:nvPr/>
        </p:nvCxnSpPr>
        <p:spPr bwMode="auto">
          <a:xfrm>
            <a:off x="9886305" y="4053280"/>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feld 21"/>
          <p:cNvSpPr txBox="1"/>
          <p:nvPr/>
        </p:nvSpPr>
        <p:spPr>
          <a:xfrm>
            <a:off x="9961512" y="4062582"/>
            <a:ext cx="585097" cy="135422"/>
          </a:xfrm>
          <a:prstGeom prst="rect">
            <a:avLst/>
          </a:prstGeom>
          <a:noFill/>
        </p:spPr>
        <p:txBody>
          <a:bodyPr wrap="none" lIns="0" tIns="0" rIns="0" bIns="0" rtlCol="0">
            <a:spAutoFit/>
          </a:bodyPr>
          <a:lstStyle/>
          <a:p>
            <a:pPr>
              <a:lnSpc>
                <a:spcPct val="110000"/>
              </a:lnSpc>
              <a:spcBef>
                <a:spcPts val="0"/>
              </a:spcBef>
            </a:pPr>
            <a:r>
              <a:rPr lang="en-US" sz="800" smtClean="0">
                <a:solidFill>
                  <a:schemeClr val="tx1"/>
                </a:solidFill>
              </a:rPr>
              <a:t>must contain</a:t>
            </a:r>
            <a:endParaRPr lang="en-US" sz="800" dirty="0">
              <a:solidFill>
                <a:schemeClr val="tx1"/>
              </a:solidFill>
            </a:endParaRPr>
          </a:p>
        </p:txBody>
      </p:sp>
      <p:sp>
        <p:nvSpPr>
          <p:cNvPr id="23" name="Rechteck 22"/>
          <p:cNvSpPr/>
          <p:nvPr/>
        </p:nvSpPr>
        <p:spPr bwMode="auto">
          <a:xfrm>
            <a:off x="9390894" y="2507462"/>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smtClean="0">
                <a:solidFill>
                  <a:schemeClr val="tx1"/>
                </a:solidFill>
              </a:rPr>
              <a:t>Site</a:t>
            </a:r>
            <a:endParaRPr lang="en-US" sz="1000" b="1" dirty="0" smtClean="0">
              <a:solidFill>
                <a:schemeClr val="tx1"/>
              </a:solidFill>
            </a:endParaRPr>
          </a:p>
        </p:txBody>
      </p:sp>
      <p:sp>
        <p:nvSpPr>
          <p:cNvPr id="24" name="Rechteck 23"/>
          <p:cNvSpPr/>
          <p:nvPr/>
        </p:nvSpPr>
        <p:spPr bwMode="auto">
          <a:xfrm>
            <a:off x="9390894" y="3082530"/>
            <a:ext cx="1047974" cy="357231"/>
          </a:xfrm>
          <a:prstGeom prst="rect">
            <a:avLst/>
          </a:prstGeom>
          <a:solidFill>
            <a:srgbClr val="CDD9E1"/>
          </a:solidFill>
          <a:ln w="9525">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smtClean="0">
                <a:solidFill>
                  <a:schemeClr val="tx1"/>
                </a:solidFill>
              </a:rPr>
              <a:t>Area</a:t>
            </a:r>
            <a:endParaRPr lang="en-US" sz="1000" b="1" dirty="0" smtClean="0">
              <a:solidFill>
                <a:schemeClr val="tx1"/>
              </a:solidFill>
            </a:endParaRPr>
          </a:p>
        </p:txBody>
      </p:sp>
      <p:sp>
        <p:nvSpPr>
          <p:cNvPr id="25" name="Rechteck 24"/>
          <p:cNvSpPr/>
          <p:nvPr/>
        </p:nvSpPr>
        <p:spPr bwMode="auto">
          <a:xfrm>
            <a:off x="9390894" y="3649290"/>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smtClean="0">
                <a:solidFill>
                  <a:schemeClr val="tx1"/>
                </a:solidFill>
              </a:rPr>
              <a:t>Process cell</a:t>
            </a:r>
            <a:endParaRPr lang="en-US" sz="1000" b="1" dirty="0" smtClean="0">
              <a:solidFill>
                <a:schemeClr val="tx1"/>
              </a:solidFill>
            </a:endParaRPr>
          </a:p>
        </p:txBody>
      </p:sp>
      <p:sp>
        <p:nvSpPr>
          <p:cNvPr id="26" name="Rechteck 25"/>
          <p:cNvSpPr/>
          <p:nvPr/>
        </p:nvSpPr>
        <p:spPr bwMode="auto">
          <a:xfrm>
            <a:off x="9390894" y="4241200"/>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000" b="1" smtClean="0">
                <a:solidFill>
                  <a:schemeClr val="tx1"/>
                </a:solidFill>
              </a:rPr>
              <a:t>Unit</a:t>
            </a:r>
            <a:endParaRPr lang="en-US" sz="1000" b="1" dirty="0" smtClean="0">
              <a:solidFill>
                <a:schemeClr val="tx1"/>
              </a:solidFill>
            </a:endParaRPr>
          </a:p>
        </p:txBody>
      </p:sp>
      <p:sp>
        <p:nvSpPr>
          <p:cNvPr id="27" name="Gleichschenkliges Dreieck 3"/>
          <p:cNvSpPr/>
          <p:nvPr/>
        </p:nvSpPr>
        <p:spPr bwMode="auto">
          <a:xfrm>
            <a:off x="9878390" y="4755060"/>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28" name="Gerade Verbindung 27"/>
          <p:cNvCxnSpPr/>
          <p:nvPr/>
        </p:nvCxnSpPr>
        <p:spPr bwMode="auto">
          <a:xfrm>
            <a:off x="9886305" y="4623671"/>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9" name="Textfeld 28"/>
          <p:cNvSpPr txBox="1"/>
          <p:nvPr/>
        </p:nvSpPr>
        <p:spPr>
          <a:xfrm>
            <a:off x="9961512" y="4632973"/>
            <a:ext cx="556243" cy="135422"/>
          </a:xfrm>
          <a:prstGeom prst="rect">
            <a:avLst/>
          </a:prstGeom>
          <a:noFill/>
        </p:spPr>
        <p:txBody>
          <a:bodyPr wrap="none" lIns="0" tIns="0" rIns="0" bIns="0" rtlCol="0">
            <a:spAutoFit/>
          </a:bodyPr>
          <a:lstStyle/>
          <a:p>
            <a:pPr>
              <a:lnSpc>
                <a:spcPct val="110000"/>
              </a:lnSpc>
              <a:spcBef>
                <a:spcPts val="0"/>
              </a:spcBef>
            </a:pPr>
            <a:r>
              <a:rPr lang="en-US" sz="800" smtClean="0">
                <a:solidFill>
                  <a:schemeClr val="tx1"/>
                </a:solidFill>
              </a:rPr>
              <a:t>may contain</a:t>
            </a:r>
            <a:endParaRPr lang="en-US" sz="800" dirty="0">
              <a:solidFill>
                <a:schemeClr val="tx1"/>
              </a:solidFill>
            </a:endParaRPr>
          </a:p>
        </p:txBody>
      </p:sp>
      <p:sp>
        <p:nvSpPr>
          <p:cNvPr id="30" name="Gleichschenkliges Dreieck 3"/>
          <p:cNvSpPr/>
          <p:nvPr/>
        </p:nvSpPr>
        <p:spPr bwMode="auto">
          <a:xfrm>
            <a:off x="9878390" y="5454540"/>
            <a:ext cx="72982" cy="45719"/>
          </a:xfrm>
          <a:custGeom>
            <a:avLst/>
            <a:gdLst>
              <a:gd name="connsiteX0" fmla="*/ 0 w 108000"/>
              <a:gd name="connsiteY0" fmla="*/ 72000 h 72000"/>
              <a:gd name="connsiteX1" fmla="*/ 54000 w 108000"/>
              <a:gd name="connsiteY1" fmla="*/ 0 h 72000"/>
              <a:gd name="connsiteX2" fmla="*/ 108000 w 108000"/>
              <a:gd name="connsiteY2" fmla="*/ 72000 h 72000"/>
              <a:gd name="connsiteX3" fmla="*/ 0 w 108000"/>
              <a:gd name="connsiteY3" fmla="*/ 72000 h 72000"/>
              <a:gd name="connsiteX0" fmla="*/ 108000 w 199440"/>
              <a:gd name="connsiteY0" fmla="*/ 72000 h 163440"/>
              <a:gd name="connsiteX1" fmla="*/ 0 w 199440"/>
              <a:gd name="connsiteY1" fmla="*/ 72000 h 163440"/>
              <a:gd name="connsiteX2" fmla="*/ 54000 w 199440"/>
              <a:gd name="connsiteY2" fmla="*/ 0 h 163440"/>
              <a:gd name="connsiteX3" fmla="*/ 199440 w 199440"/>
              <a:gd name="connsiteY3" fmla="*/ 163440 h 163440"/>
              <a:gd name="connsiteX0" fmla="*/ 108000 w 113116"/>
              <a:gd name="connsiteY0" fmla="*/ 72000 h 77115"/>
              <a:gd name="connsiteX1" fmla="*/ 0 w 113116"/>
              <a:gd name="connsiteY1" fmla="*/ 72000 h 77115"/>
              <a:gd name="connsiteX2" fmla="*/ 54000 w 113116"/>
              <a:gd name="connsiteY2" fmla="*/ 0 h 77115"/>
              <a:gd name="connsiteX3" fmla="*/ 113116 w 113116"/>
              <a:gd name="connsiteY3" fmla="*/ 77115 h 77115"/>
              <a:gd name="connsiteX0" fmla="*/ 108000 w 108000"/>
              <a:gd name="connsiteY0" fmla="*/ 72000 h 72000"/>
              <a:gd name="connsiteX1" fmla="*/ 0 w 108000"/>
              <a:gd name="connsiteY1" fmla="*/ 72000 h 72000"/>
              <a:gd name="connsiteX2" fmla="*/ 54000 w 108000"/>
              <a:gd name="connsiteY2" fmla="*/ 0 h 72000"/>
              <a:gd name="connsiteX3" fmla="*/ 105972 w 108000"/>
              <a:gd name="connsiteY3" fmla="*/ 69971 h 72000"/>
              <a:gd name="connsiteX0" fmla="*/ 108000 w 151215"/>
              <a:gd name="connsiteY0" fmla="*/ 72000 h 72000"/>
              <a:gd name="connsiteX1" fmla="*/ 0 w 151215"/>
              <a:gd name="connsiteY1" fmla="*/ 72000 h 72000"/>
              <a:gd name="connsiteX2" fmla="*/ 54000 w 151215"/>
              <a:gd name="connsiteY2" fmla="*/ 0 h 72000"/>
              <a:gd name="connsiteX3" fmla="*/ 151215 w 151215"/>
              <a:gd name="connsiteY3" fmla="*/ 53302 h 72000"/>
              <a:gd name="connsiteX0" fmla="*/ 0 w 151215"/>
              <a:gd name="connsiteY0" fmla="*/ 72000 h 72000"/>
              <a:gd name="connsiteX1" fmla="*/ 54000 w 151215"/>
              <a:gd name="connsiteY1" fmla="*/ 0 h 72000"/>
              <a:gd name="connsiteX2" fmla="*/ 151215 w 151215"/>
              <a:gd name="connsiteY2" fmla="*/ 53302 h 72000"/>
              <a:gd name="connsiteX0" fmla="*/ 0 w 115496"/>
              <a:gd name="connsiteY0" fmla="*/ 72000 h 72352"/>
              <a:gd name="connsiteX1" fmla="*/ 54000 w 115496"/>
              <a:gd name="connsiteY1" fmla="*/ 0 h 72352"/>
              <a:gd name="connsiteX2" fmla="*/ 115496 w 115496"/>
              <a:gd name="connsiteY2" fmla="*/ 72352 h 72352"/>
            </a:gdLst>
            <a:ahLst/>
            <a:cxnLst>
              <a:cxn ang="0">
                <a:pos x="connsiteX0" y="connsiteY0"/>
              </a:cxn>
              <a:cxn ang="0">
                <a:pos x="connsiteX1" y="connsiteY1"/>
              </a:cxn>
              <a:cxn ang="0">
                <a:pos x="connsiteX2" y="connsiteY2"/>
              </a:cxn>
            </a:cxnLst>
            <a:rect l="l" t="t" r="r" b="b"/>
            <a:pathLst>
              <a:path w="115496" h="72352">
                <a:moveTo>
                  <a:pt x="0" y="72000"/>
                </a:moveTo>
                <a:lnTo>
                  <a:pt x="54000" y="0"/>
                </a:lnTo>
                <a:cubicBezTo>
                  <a:pt x="72000" y="24000"/>
                  <a:pt x="115496" y="72352"/>
                  <a:pt x="115496" y="72352"/>
                </a:cubicBezTo>
              </a:path>
            </a:pathLst>
          </a:custGeom>
          <a:noFill/>
          <a:ln w="9525">
            <a:solidFill>
              <a:srgbClr val="000000"/>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31" name="Gerade Verbindung 30"/>
          <p:cNvCxnSpPr/>
          <p:nvPr/>
        </p:nvCxnSpPr>
        <p:spPr bwMode="auto">
          <a:xfrm>
            <a:off x="9886305" y="5197552"/>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2" name="Textfeld 31"/>
          <p:cNvSpPr txBox="1"/>
          <p:nvPr/>
        </p:nvSpPr>
        <p:spPr>
          <a:xfrm>
            <a:off x="9961512" y="5361481"/>
            <a:ext cx="556243" cy="135422"/>
          </a:xfrm>
          <a:prstGeom prst="rect">
            <a:avLst/>
          </a:prstGeom>
          <a:noFill/>
        </p:spPr>
        <p:txBody>
          <a:bodyPr wrap="none" lIns="0" tIns="0" rIns="0" bIns="0" rtlCol="0">
            <a:spAutoFit/>
          </a:bodyPr>
          <a:lstStyle/>
          <a:p>
            <a:pPr>
              <a:lnSpc>
                <a:spcPct val="110000"/>
              </a:lnSpc>
              <a:spcBef>
                <a:spcPts val="0"/>
              </a:spcBef>
            </a:pPr>
            <a:r>
              <a:rPr lang="en-US" sz="800" dirty="0" smtClean="0">
                <a:solidFill>
                  <a:schemeClr val="tx1"/>
                </a:solidFill>
              </a:rPr>
              <a:t>may contain</a:t>
            </a:r>
            <a:endParaRPr lang="en-US" sz="800" dirty="0">
              <a:solidFill>
                <a:schemeClr val="tx1"/>
              </a:solidFill>
            </a:endParaRPr>
          </a:p>
        </p:txBody>
      </p:sp>
      <p:sp>
        <p:nvSpPr>
          <p:cNvPr id="33" name="Freihandform 32"/>
          <p:cNvSpPr/>
          <p:nvPr/>
        </p:nvSpPr>
        <p:spPr bwMode="auto">
          <a:xfrm>
            <a:off x="10153650" y="4979194"/>
            <a:ext cx="454819" cy="369332"/>
          </a:xfrm>
          <a:custGeom>
            <a:avLst/>
            <a:gdLst>
              <a:gd name="connsiteX0" fmla="*/ 0 w 454819"/>
              <a:gd name="connsiteY0" fmla="*/ 178594 h 295275"/>
              <a:gd name="connsiteX1" fmla="*/ 0 w 454819"/>
              <a:gd name="connsiteY1" fmla="*/ 295275 h 295275"/>
              <a:gd name="connsiteX2" fmla="*/ 454819 w 454819"/>
              <a:gd name="connsiteY2" fmla="*/ 295275 h 295275"/>
              <a:gd name="connsiteX3" fmla="*/ 454819 w 454819"/>
              <a:gd name="connsiteY3" fmla="*/ 0 h 295275"/>
              <a:gd name="connsiteX4" fmla="*/ 290513 w 454819"/>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19" h="295275">
                <a:moveTo>
                  <a:pt x="0" y="178594"/>
                </a:moveTo>
                <a:lnTo>
                  <a:pt x="0" y="295275"/>
                </a:lnTo>
                <a:lnTo>
                  <a:pt x="454819" y="295275"/>
                </a:lnTo>
                <a:lnTo>
                  <a:pt x="454819" y="0"/>
                </a:lnTo>
                <a:lnTo>
                  <a:pt x="290513" y="0"/>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4" name="Textfeld 33"/>
          <p:cNvSpPr txBox="1"/>
          <p:nvPr/>
        </p:nvSpPr>
        <p:spPr>
          <a:xfrm>
            <a:off x="10537160" y="5090230"/>
            <a:ext cx="556243" cy="135422"/>
          </a:xfrm>
          <a:prstGeom prst="rect">
            <a:avLst/>
          </a:prstGeom>
          <a:solidFill>
            <a:schemeClr val="bg1"/>
          </a:solidFill>
        </p:spPr>
        <p:txBody>
          <a:bodyPr wrap="none" lIns="0" tIns="0" rIns="0" bIns="0" rtlCol="0">
            <a:spAutoFit/>
          </a:bodyPr>
          <a:lstStyle/>
          <a:p>
            <a:pPr>
              <a:lnSpc>
                <a:spcPct val="110000"/>
              </a:lnSpc>
              <a:spcBef>
                <a:spcPts val="0"/>
              </a:spcBef>
            </a:pPr>
            <a:r>
              <a:rPr lang="en-US" sz="800" smtClean="0">
                <a:solidFill>
                  <a:schemeClr val="tx1"/>
                </a:solidFill>
              </a:rPr>
              <a:t>may contain</a:t>
            </a:r>
            <a:endParaRPr lang="en-US" sz="800" dirty="0">
              <a:solidFill>
                <a:schemeClr val="tx1"/>
              </a:solidFill>
            </a:endParaRPr>
          </a:p>
        </p:txBody>
      </p:sp>
      <p:cxnSp>
        <p:nvCxnSpPr>
          <p:cNvPr id="35" name="Gerade Verbindung 34"/>
          <p:cNvCxnSpPr/>
          <p:nvPr/>
        </p:nvCxnSpPr>
        <p:spPr bwMode="auto">
          <a:xfrm>
            <a:off x="10120312" y="5197552"/>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Freihandform 35"/>
          <p:cNvSpPr/>
          <p:nvPr/>
        </p:nvSpPr>
        <p:spPr bwMode="auto">
          <a:xfrm>
            <a:off x="10153650" y="5678399"/>
            <a:ext cx="454819" cy="369332"/>
          </a:xfrm>
          <a:custGeom>
            <a:avLst/>
            <a:gdLst>
              <a:gd name="connsiteX0" fmla="*/ 0 w 454819"/>
              <a:gd name="connsiteY0" fmla="*/ 178594 h 295275"/>
              <a:gd name="connsiteX1" fmla="*/ 0 w 454819"/>
              <a:gd name="connsiteY1" fmla="*/ 295275 h 295275"/>
              <a:gd name="connsiteX2" fmla="*/ 454819 w 454819"/>
              <a:gd name="connsiteY2" fmla="*/ 295275 h 295275"/>
              <a:gd name="connsiteX3" fmla="*/ 454819 w 454819"/>
              <a:gd name="connsiteY3" fmla="*/ 0 h 295275"/>
              <a:gd name="connsiteX4" fmla="*/ 290513 w 454819"/>
              <a:gd name="connsiteY4" fmla="*/ 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19" h="295275">
                <a:moveTo>
                  <a:pt x="0" y="178594"/>
                </a:moveTo>
                <a:lnTo>
                  <a:pt x="0" y="295275"/>
                </a:lnTo>
                <a:lnTo>
                  <a:pt x="454819" y="295275"/>
                </a:lnTo>
                <a:lnTo>
                  <a:pt x="454819" y="0"/>
                </a:lnTo>
                <a:lnTo>
                  <a:pt x="290513" y="0"/>
                </a:lnTo>
              </a:path>
            </a:pathLst>
          </a:custGeom>
          <a:noFill/>
          <a:ln w="9525">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7" name="Textfeld 36"/>
          <p:cNvSpPr txBox="1"/>
          <p:nvPr/>
        </p:nvSpPr>
        <p:spPr>
          <a:xfrm>
            <a:off x="10537160" y="5789435"/>
            <a:ext cx="556243" cy="135422"/>
          </a:xfrm>
          <a:prstGeom prst="rect">
            <a:avLst/>
          </a:prstGeom>
          <a:solidFill>
            <a:schemeClr val="bg1"/>
          </a:solidFill>
        </p:spPr>
        <p:txBody>
          <a:bodyPr wrap="none" lIns="0" tIns="0" rIns="0" bIns="0" rtlCol="0">
            <a:spAutoFit/>
          </a:bodyPr>
          <a:lstStyle/>
          <a:p>
            <a:pPr>
              <a:lnSpc>
                <a:spcPct val="110000"/>
              </a:lnSpc>
              <a:spcBef>
                <a:spcPts val="0"/>
              </a:spcBef>
            </a:pPr>
            <a:r>
              <a:rPr lang="en-US" sz="800" smtClean="0">
                <a:solidFill>
                  <a:schemeClr val="tx1"/>
                </a:solidFill>
              </a:rPr>
              <a:t>may contain</a:t>
            </a:r>
            <a:endParaRPr lang="en-US" sz="800" dirty="0">
              <a:solidFill>
                <a:schemeClr val="tx1"/>
              </a:solidFill>
            </a:endParaRPr>
          </a:p>
        </p:txBody>
      </p:sp>
      <p:cxnSp>
        <p:nvCxnSpPr>
          <p:cNvPr id="38" name="Gerade Verbindung 37"/>
          <p:cNvCxnSpPr/>
          <p:nvPr/>
        </p:nvCxnSpPr>
        <p:spPr bwMode="auto">
          <a:xfrm>
            <a:off x="10120312" y="5896757"/>
            <a:ext cx="66675" cy="0"/>
          </a:xfrm>
          <a:prstGeom prst="line">
            <a:avLst/>
          </a:pr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9" name="Rechteck 38"/>
          <p:cNvSpPr/>
          <p:nvPr/>
        </p:nvSpPr>
        <p:spPr bwMode="auto">
          <a:xfrm>
            <a:off x="9390894" y="4800710"/>
            <a:ext cx="1047974" cy="357231"/>
          </a:xfrm>
          <a:prstGeom prst="rect">
            <a:avLst/>
          </a:prstGeom>
          <a:solidFill>
            <a:srgbClr val="CDD9E1"/>
          </a:solidFill>
          <a:ln w="19050">
            <a:solidFill>
              <a:schemeClr val="tx1"/>
            </a:solidFill>
            <a:prstDash val="solid"/>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90000"/>
              </a:lnSpc>
              <a:spcBef>
                <a:spcPct val="0"/>
              </a:spcBef>
              <a:buFont typeface="Wingdings" charset="0"/>
              <a:buNone/>
            </a:pPr>
            <a:r>
              <a:rPr lang="en-US" sz="1000" b="1" smtClean="0">
                <a:solidFill>
                  <a:schemeClr val="tx1"/>
                </a:solidFill>
              </a:rPr>
              <a:t>Equipment</a:t>
            </a:r>
            <a:br>
              <a:rPr lang="en-US" sz="1000" b="1" smtClean="0">
                <a:solidFill>
                  <a:schemeClr val="tx1"/>
                </a:solidFill>
              </a:rPr>
            </a:br>
            <a:r>
              <a:rPr lang="en-US" sz="1000" b="1" smtClean="0">
                <a:solidFill>
                  <a:schemeClr val="tx1"/>
                </a:solidFill>
              </a:rPr>
              <a:t>module</a:t>
            </a:r>
            <a:endParaRPr lang="en-US" sz="1000" b="1" dirty="0" smtClean="0">
              <a:solidFill>
                <a:schemeClr val="tx1"/>
              </a:solidFill>
            </a:endParaRPr>
          </a:p>
        </p:txBody>
      </p:sp>
    </p:spTree>
    <p:custDataLst>
      <p:tags r:id="rId2"/>
    </p:custDataLst>
    <p:extLst>
      <p:ext uri="{BB962C8B-B14F-4D97-AF65-F5344CB8AC3E}">
        <p14:creationId xmlns:p14="http://schemas.microsoft.com/office/powerpoint/2010/main" val="8476270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blocks as object-oriented model of an equipment module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 g. motors and valves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Control </a:t>
            </a:r>
            <a:r>
              <a:rPr lang="en-US" sz="1600" dirty="0">
                <a:solidFill>
                  <a:schemeClr val="tx1"/>
                </a:solidFill>
                <a:latin typeface="Arial" charset="0"/>
              </a:rPr>
              <a:t>and control mode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Protection and monitoring functions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Operator control </a:t>
            </a:r>
            <a:r>
              <a:rPr lang="en-US" sz="1600" dirty="0">
                <a:solidFill>
                  <a:schemeClr val="tx1"/>
                </a:solidFill>
                <a:latin typeface="Arial" charset="0"/>
              </a:rPr>
              <a:t>and visualization 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Messaging and alarm functions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blocks as object-oriented model of a (</a:t>
            </a:r>
            <a:r>
              <a:rPr lang="en-US" sz="1600" dirty="0" smtClean="0">
                <a:solidFill>
                  <a:schemeClr val="tx1"/>
                </a:solidFill>
                <a:latin typeface="Arial" charset="0"/>
              </a:rPr>
              <a:t>measuring) </a:t>
            </a:r>
            <a:r>
              <a:rPr lang="en-US" sz="1600" dirty="0">
                <a:solidFill>
                  <a:schemeClr val="tx1"/>
                </a:solidFill>
                <a:latin typeface="Arial" charset="0"/>
              </a:rPr>
              <a:t>signal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e.g. digital output, digital input, analog output, analog input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Scaling the digital value to the physical </a:t>
            </a:r>
            <a:r>
              <a:rPr lang="en-US" sz="1600" dirty="0" smtClean="0">
                <a:solidFill>
                  <a:schemeClr val="tx1"/>
                </a:solidFill>
                <a:latin typeface="Arial" charset="0"/>
              </a:rPr>
              <a:t>value range</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Monitoring the </a:t>
            </a:r>
            <a:r>
              <a:rPr lang="en-US" sz="1600" dirty="0" smtClean="0">
                <a:solidFill>
                  <a:schemeClr val="tx1"/>
                </a:solidFill>
                <a:latin typeface="Arial" charset="0"/>
              </a:rPr>
              <a:t>signal quality</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Individual drive functions in PCS 7</a:t>
            </a:r>
            <a:endParaRPr lang="en-US" b="1" dirty="0">
              <a:solidFill>
                <a:schemeClr val="bg1"/>
              </a:solidFill>
            </a:endParaRPr>
          </a:p>
        </p:txBody>
      </p:sp>
      <p:sp>
        <p:nvSpPr>
          <p:cNvPr id="27652" name="Rectangle 8"/>
          <p:cNvSpPr>
            <a:spLocks noGrp="1" noChangeArrowheads="1"/>
          </p:cNvSpPr>
          <p:nvPr>
            <p:ph type="title"/>
          </p:nvPr>
        </p:nvSpPr>
        <p:spPr/>
        <p:txBody>
          <a:bodyPr/>
          <a:lstStyle/>
          <a:p>
            <a:r>
              <a:rPr lang="en-US" noProof="1" smtClean="0"/>
              <a:t>PA University Curriculums for SIMATIC PCS 7</a:t>
            </a:r>
            <a:r>
              <a:rPr lang="en-US" dirty="0" smtClean="0"/>
              <a:t/>
            </a:r>
            <a:br>
              <a:rPr lang="en-US" dirty="0" smtClean="0"/>
            </a:br>
            <a:r>
              <a:rPr lang="en-US" b="0" dirty="0" smtClean="0"/>
              <a:t>Module 1 P01-04 Individual drive function</a:t>
            </a:r>
          </a:p>
        </p:txBody>
      </p:sp>
    </p:spTree>
    <p:custDataLst>
      <p:tags r:id="rId2"/>
    </p:custDataLst>
    <p:extLst>
      <p:ext uri="{BB962C8B-B14F-4D97-AF65-F5344CB8AC3E}">
        <p14:creationId xmlns:p14="http://schemas.microsoft.com/office/powerpoint/2010/main" val="36721624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 </a:t>
            </a:r>
            <a:r>
              <a:rPr lang="en-US" sz="1600" dirty="0" err="1" smtClean="0">
                <a:solidFill>
                  <a:schemeClr val="tx1"/>
                </a:solidFill>
                <a:latin typeface="Arial" charset="0"/>
              </a:rPr>
              <a:t>MotL</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Used for controlling pumps and stirrers in the laboratory process cell</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Properties: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Control with one </a:t>
            </a:r>
            <a:r>
              <a:rPr lang="en-US" sz="1600" dirty="0">
                <a:solidFill>
                  <a:schemeClr val="tx1"/>
                </a:solidFill>
                <a:latin typeface="Arial" charset="0"/>
              </a:rPr>
              <a:t>control signal (on/off)</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Monitoring </a:t>
            </a:r>
            <a:r>
              <a:rPr lang="en-US" sz="1600" dirty="0" smtClean="0">
                <a:solidFill>
                  <a:schemeClr val="tx1"/>
                </a:solidFill>
                <a:latin typeface="Arial" charset="0"/>
              </a:rPr>
              <a:t>function through </a:t>
            </a:r>
            <a:r>
              <a:rPr lang="en-US" sz="1600" dirty="0">
                <a:solidFill>
                  <a:schemeClr val="tx1"/>
                </a:solidFill>
                <a:latin typeface="Arial" charset="0"/>
              </a:rPr>
              <a:t>running feedback</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Advantages: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No programming of the control, protection and monitoring </a:t>
            </a:r>
            <a:r>
              <a:rPr lang="en-US" sz="1600" dirty="0" smtClean="0">
                <a:solidFill>
                  <a:schemeClr val="tx1"/>
                </a:solidFill>
                <a:latin typeface="Arial" charset="0"/>
              </a:rPr>
              <a:t>functions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Uniform parameters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Uniform visualization (see P02-01 HMI generation</a:t>
            </a:r>
            <a:r>
              <a:rPr lang="en-US" sz="1600" dirty="0" smtClean="0">
                <a:solidFill>
                  <a:schemeClr val="tx1"/>
                </a:solidFill>
                <a:latin typeface="Arial" charset="0"/>
              </a:rPr>
              <a:t>)</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Individual drive function </a:t>
            </a:r>
            <a:r>
              <a:rPr lang="en-US" b="1" dirty="0" err="1" smtClean="0">
                <a:solidFill>
                  <a:schemeClr val="bg1"/>
                </a:solidFill>
              </a:rPr>
              <a:t>Motor_Lean</a:t>
            </a:r>
            <a:r>
              <a:rPr lang="en-US" b="1" dirty="0" smtClean="0">
                <a:solidFill>
                  <a:schemeClr val="bg1"/>
                </a:solidFill>
              </a:rPr>
              <a:t> (PCS 7 Advanced Process Library)</a:t>
            </a:r>
            <a:endParaRPr lang="en-US" b="1" dirty="0">
              <a:solidFill>
                <a:schemeClr val="bg1"/>
              </a:solidFill>
            </a:endParaRPr>
          </a:p>
        </p:txBody>
      </p:sp>
      <p:sp>
        <p:nvSpPr>
          <p:cNvPr id="28677"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P01-04 Individual drive functions</a:t>
            </a:r>
          </a:p>
        </p:txBody>
      </p:sp>
      <p:pic>
        <p:nvPicPr>
          <p:cNvPr id="9" name="Grafik 8" descr="fig1c"/>
          <p:cNvPicPr/>
          <p:nvPr/>
        </p:nvPicPr>
        <p:blipFill>
          <a:blip r:embed="rId5">
            <a:extLst>
              <a:ext uri="{28A0092B-C50C-407E-A947-70E740481C1C}">
                <a14:useLocalDpi xmlns:a14="http://schemas.microsoft.com/office/drawing/2010/main" val="0"/>
              </a:ext>
            </a:extLst>
          </a:blip>
          <a:srcRect/>
          <a:stretch>
            <a:fillRect/>
          </a:stretch>
        </p:blipFill>
        <p:spPr bwMode="auto">
          <a:xfrm>
            <a:off x="8836024" y="2234161"/>
            <a:ext cx="2639695" cy="3931688"/>
          </a:xfrm>
          <a:prstGeom prst="rect">
            <a:avLst/>
          </a:prstGeom>
          <a:noFill/>
          <a:ln>
            <a:noFill/>
          </a:ln>
        </p:spPr>
      </p:pic>
    </p:spTree>
    <p:custDataLst>
      <p:tags r:id="rId2"/>
    </p:custDataLst>
    <p:extLst>
      <p:ext uri="{BB962C8B-B14F-4D97-AF65-F5344CB8AC3E}">
        <p14:creationId xmlns:p14="http://schemas.microsoft.com/office/powerpoint/2010/main" val="20770160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6" cstate="print">
            <a:extLst>
              <a:ext uri="{28A0092B-C50C-407E-A947-70E740481C1C}">
                <a14:useLocalDpi xmlns:a14="http://schemas.microsoft.com/office/drawing/2010/main" val="0"/>
              </a:ext>
            </a:extLst>
          </a:blip>
          <a:srcRect t="22552" b="6247"/>
          <a:stretch/>
        </p:blipFill>
        <p:spPr>
          <a:xfrm>
            <a:off x="8836025" y="1844875"/>
            <a:ext cx="2871577" cy="2727125"/>
          </a:xfrm>
          <a:prstGeom prst="rect">
            <a:avLst/>
          </a:prstGeom>
        </p:spPr>
      </p:pic>
      <p:sp>
        <p:nvSpPr>
          <p:cNvPr id="12295" name="Rectangle 11"/>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Contents</a:t>
            </a:r>
          </a:p>
        </p:txBody>
      </p:sp>
      <p:sp>
        <p:nvSpPr>
          <p:cNvPr id="8" name="cdtPicture Placeholder 10 Id11"/>
          <p:cNvSpPr txBox="1">
            <a:spLocks/>
          </p:cNvSpPr>
          <p:nvPr>
            <p:custDataLst>
              <p:tags r:id="rId3"/>
            </p:custDataLst>
          </p:nvPr>
        </p:nvSpPr>
        <p:spPr>
          <a:xfrm>
            <a:off x="0" y="1412875"/>
            <a:ext cx="4514977" cy="4752975"/>
          </a:xfrm>
          <a:prstGeom prst="rect">
            <a:avLst/>
          </a:prstGeom>
        </p:spPr>
        <p:txBody>
          <a:bodyPr/>
          <a:lstStyle>
            <a:lvl1pPr marL="0" indent="0" algn="l" rtl="0" fontAlgn="base">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2pPr>
            <a:lvl3pPr marL="358775"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3pPr>
            <a:lvl4pPr marL="538163"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4pPr>
            <a:lvl5pPr marL="717550" indent="-177800" algn="l" rtl="0" fontAlgn="base">
              <a:lnSpc>
                <a:spcPct val="110000"/>
              </a:lnSpc>
              <a:spcBef>
                <a:spcPct val="0"/>
              </a:spcBef>
              <a:spcAft>
                <a:spcPct val="0"/>
              </a:spcAft>
              <a:buClr>
                <a:schemeClr val="accent1"/>
              </a:buClr>
              <a:buChar char="•"/>
              <a:tabLst/>
              <a:defRPr>
                <a:solidFill>
                  <a:schemeClr val="tx1"/>
                </a:solidFill>
                <a:latin typeface="Arial" pitchFamily="34" charset="0"/>
                <a:ea typeface="+mn-ea"/>
                <a:cs typeface="Arial" pitchFamily="34" charset="0"/>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kern="0" smtClean="0"/>
              <a:t> </a:t>
            </a:r>
            <a:endParaRPr lang="en-US" kern="0" dirty="0"/>
          </a:p>
        </p:txBody>
      </p:sp>
      <p:sp>
        <p:nvSpPr>
          <p:cNvPr id="10" name="Text Box 7"/>
          <p:cNvSpPr txBox="1">
            <a:spLocks noChangeArrowheads="1"/>
          </p:cNvSpPr>
          <p:nvPr/>
        </p:nvSpPr>
        <p:spPr bwMode="auto">
          <a:xfrm>
            <a:off x="332237" y="1417259"/>
            <a:ext cx="11364703" cy="3694868"/>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P01-01 Process description</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P01-02 Hardware configuration</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P01-03 Plant hierarchy </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P01-04 Individual drive functions                    </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P01-05 Functional safety                          </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P01-06 Control loop and other control functions</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P01-07 Importing plant design data</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P01-08 Sequential function charts    </a:t>
            </a:r>
            <a:endParaRPr lang="en-US" sz="1600" dirty="0">
              <a:solidFill>
                <a:schemeClr val="tx1"/>
              </a:solidFill>
              <a:latin typeface="Arial" charset="0"/>
            </a:endParaRPr>
          </a:p>
        </p:txBody>
      </p:sp>
      <p:sp>
        <p:nvSpPr>
          <p:cNvPr id="11" name="Text Box 8"/>
          <p:cNvSpPr txBox="1">
            <a:spLocks noChangeArrowheads="1"/>
          </p:cNvSpPr>
          <p:nvPr/>
        </p:nvSpPr>
        <p:spPr bwMode="auto">
          <a:xfrm>
            <a:off x="332237" y="4680127"/>
            <a:ext cx="11375366" cy="1485723"/>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vl2pPr marL="742950" lvl="1" indent="-285750">
              <a:buFont typeface="Wingdings" pitchFamily="2" charset="2"/>
              <a:buChar char="§"/>
              <a:defRPr sz="1600">
                <a:solidFill>
                  <a:schemeClr val="tx1"/>
                </a:solidFill>
                <a:latin typeface="Arial" charset="0"/>
              </a:defRPr>
            </a:lvl2pPr>
          </a:lstStyle>
          <a:p>
            <a:pPr marL="180975" lvl="1" indent="-180975">
              <a:spcBef>
                <a:spcPts val="600"/>
              </a:spcBef>
              <a:buClr>
                <a:schemeClr val="accent1"/>
              </a:buClr>
              <a:buFont typeface="Arial" pitchFamily="34" charset="0"/>
              <a:buChar char="•"/>
            </a:pPr>
            <a:r>
              <a:rPr lang="en-US" dirty="0"/>
              <a:t>P02-01 HMI generation                          </a:t>
            </a:r>
          </a:p>
          <a:p>
            <a:pPr marL="180975" lvl="1" indent="-180975">
              <a:spcBef>
                <a:spcPts val="600"/>
              </a:spcBef>
              <a:buClr>
                <a:schemeClr val="accent1"/>
              </a:buClr>
              <a:buFont typeface="Arial" pitchFamily="34" charset="0"/>
              <a:buChar char="•"/>
            </a:pPr>
            <a:r>
              <a:rPr lang="en-US" dirty="0"/>
              <a:t>P02-02 Alarm engineering                       </a:t>
            </a:r>
          </a:p>
          <a:p>
            <a:pPr marL="180975" lvl="1" indent="-180975">
              <a:spcBef>
                <a:spcPts val="600"/>
              </a:spcBef>
              <a:buClr>
                <a:schemeClr val="accent1"/>
              </a:buClr>
              <a:buFont typeface="Arial" pitchFamily="34" charset="0"/>
              <a:buChar char="•"/>
            </a:pPr>
            <a:r>
              <a:rPr lang="en-US" dirty="0"/>
              <a:t>P02-03 </a:t>
            </a:r>
            <a:r>
              <a:rPr lang="en-US" dirty="0" smtClean="0"/>
              <a:t>Archiving</a:t>
            </a:r>
            <a:endParaRPr lang="en-US" dirty="0"/>
          </a:p>
          <a:p>
            <a:pPr lvl="1">
              <a:spcBef>
                <a:spcPts val="600"/>
              </a:spcBef>
            </a:pPr>
            <a:endParaRPr lang="de-CH" dirty="0"/>
          </a:p>
        </p:txBody>
      </p:sp>
      <p:sp>
        <p:nvSpPr>
          <p:cNvPr id="12" name="Rectangle 12"/>
          <p:cNvSpPr>
            <a:spLocks noChangeArrowheads="1"/>
          </p:cNvSpPr>
          <p:nvPr/>
        </p:nvSpPr>
        <p:spPr bwMode="auto">
          <a:xfrm>
            <a:off x="332237" y="4680127"/>
            <a:ext cx="11375365" cy="432000"/>
          </a:xfrm>
          <a:prstGeom prst="rect">
            <a:avLst/>
          </a:prstGeom>
          <a:solidFill>
            <a:srgbClr val="005578"/>
          </a:solidFill>
          <a:ln w="9525" algn="ctr">
            <a:noFill/>
            <a:miter lim="800000"/>
            <a:headEnd/>
            <a:tailEnd/>
          </a:ln>
          <a:effectLst/>
          <a:extLst/>
        </p:spPr>
        <p:txBody>
          <a:bodyPr lIns="288000" tIns="0" rIns="72000" bIns="0" anchor="ctr"/>
          <a:lstStyle/>
          <a:p>
            <a:pPr>
              <a:spcBef>
                <a:spcPts val="0"/>
              </a:spcBef>
            </a:pPr>
            <a:r>
              <a:rPr lang="en-US" b="1" smtClean="0">
                <a:solidFill>
                  <a:schemeClr val="bg1"/>
                </a:solidFill>
              </a:rPr>
              <a:t>MODULE 2</a:t>
            </a:r>
            <a:endParaRPr lang="en-US" b="1" dirty="0">
              <a:solidFill>
                <a:schemeClr val="bg1"/>
              </a:solidFill>
            </a:endParaRPr>
          </a:p>
        </p:txBody>
      </p:sp>
      <p:sp>
        <p:nvSpPr>
          <p:cNvPr id="13"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pPr>
              <a:spcBef>
                <a:spcPts val="0"/>
              </a:spcBef>
            </a:pPr>
            <a:r>
              <a:rPr lang="en-US" b="1" smtClean="0">
                <a:solidFill>
                  <a:schemeClr val="bg1"/>
                </a:solidFill>
              </a:rPr>
              <a:t>MODULE 1 </a:t>
            </a:r>
            <a:endParaRPr lang="en-US" b="1" dirty="0">
              <a:solidFill>
                <a:schemeClr val="bg1"/>
              </a:solidFill>
            </a:endParaRPr>
          </a:p>
        </p:txBody>
      </p:sp>
    </p:spTree>
    <p:custDataLst>
      <p:tags r:id="rId2"/>
    </p:custDataLst>
    <p:extLst>
      <p:ext uri="{BB962C8B-B14F-4D97-AF65-F5344CB8AC3E}">
        <p14:creationId xmlns:p14="http://schemas.microsoft.com/office/powerpoint/2010/main" val="239264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Pump SCE.A1.T2-P001 to empty the reactor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Pump is driven by a motor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The motor has the following signals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One signal for control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One signal for running feedback</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Template </a:t>
            </a:r>
            <a:r>
              <a:rPr lang="en-US" sz="1600" dirty="0" smtClean="0">
                <a:solidFill>
                  <a:schemeClr val="tx1"/>
                </a:solidFill>
                <a:latin typeface="Arial" charset="0"/>
              </a:rPr>
              <a:t>from </a:t>
            </a:r>
            <a:r>
              <a:rPr lang="en-US" sz="1600" dirty="0">
                <a:solidFill>
                  <a:schemeClr val="tx1"/>
                </a:solidFill>
                <a:latin typeface="Arial" charset="0"/>
              </a:rPr>
              <a:t>PCS 7 AP library</a:t>
            </a:r>
          </a:p>
          <a:p>
            <a:pPr marL="357188" lvl="2" indent="-174625">
              <a:spcBef>
                <a:spcPts val="600"/>
              </a:spcBef>
              <a:buClr>
                <a:schemeClr val="accent1"/>
              </a:buClr>
              <a:buFont typeface="Arial" pitchFamily="34" charset="0"/>
              <a:buChar char="•"/>
            </a:pPr>
            <a:r>
              <a:rPr lang="en-US" sz="1600" dirty="0" err="1" smtClean="0">
                <a:solidFill>
                  <a:schemeClr val="tx1"/>
                </a:solidFill>
                <a:latin typeface="Arial" charset="0"/>
              </a:rPr>
              <a:t>MotorLean</a:t>
            </a:r>
            <a:endParaRPr lang="en-US" sz="1600" dirty="0" smtClean="0">
              <a:solidFill>
                <a:schemeClr val="tx1"/>
              </a:solidFill>
              <a:latin typeface="Arial" charset="0"/>
            </a:endParaRP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Implementation of a pump of the laboratory process cell</a:t>
            </a:r>
            <a:endParaRPr lang="en-US" b="1" dirty="0">
              <a:solidFill>
                <a:schemeClr val="bg1"/>
              </a:solidFill>
            </a:endParaRPr>
          </a:p>
        </p:txBody>
      </p:sp>
      <p:sp>
        <p:nvSpPr>
          <p:cNvPr id="29700" name="Rectangle 33"/>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P01-04 Individual drive functions</a:t>
            </a:r>
          </a:p>
        </p:txBody>
      </p:sp>
      <p:graphicFrame>
        <p:nvGraphicFramePr>
          <p:cNvPr id="29753" name="Group 57"/>
          <p:cNvGraphicFramePr>
            <a:graphicFrameLocks noGrp="1"/>
          </p:cNvGraphicFramePr>
          <p:nvPr>
            <p:extLst>
              <p:ext uri="{D42A27DB-BD31-4B8C-83A1-F6EECF244321}">
                <p14:modId xmlns:p14="http://schemas.microsoft.com/office/powerpoint/2010/main" val="4078724580"/>
              </p:ext>
            </p:extLst>
          </p:nvPr>
        </p:nvGraphicFramePr>
        <p:xfrm>
          <a:off x="627063" y="4737101"/>
          <a:ext cx="11069877" cy="1408113"/>
        </p:xfrm>
        <a:graphic>
          <a:graphicData uri="http://schemas.openxmlformats.org/drawingml/2006/table">
            <a:tbl>
              <a:tblPr/>
              <a:tblGrid>
                <a:gridCol w="4236565"/>
                <a:gridCol w="1677387"/>
                <a:gridCol w="1790098"/>
                <a:gridCol w="3365827"/>
              </a:tblGrid>
              <a:tr h="371559">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Symbol</a:t>
                      </a:r>
                    </a:p>
                  </a:txBody>
                  <a:tcPr marL="121984" marR="121984" marT="45730" marB="45730" horzOverflow="overflow">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Address</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Data type</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Symbol comment</a:t>
                      </a:r>
                    </a:p>
                  </a:txBody>
                  <a:tcPr marL="121984" marR="121984" marT="45730" marB="45730"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A1.T2.A1T2S003.SO+.O+</a:t>
                      </a:r>
                    </a:p>
                  </a:txBody>
                  <a:tcPr marL="121984" marR="121984" marT="45730" marB="45730"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I 1.3</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cs typeface="Arial" charset="0"/>
                        </a:rPr>
                        <a:t>pump outlet reactor R001 </a:t>
                      </a:r>
                      <a:br>
                        <a:rPr kumimoji="0" lang="en-US" sz="1400" b="0" i="0" u="none" strike="noStrike" cap="none" normalizeH="0" baseline="0" dirty="0" smtClean="0">
                          <a:ln>
                            <a:noFill/>
                          </a:ln>
                          <a:solidFill>
                            <a:srgbClr val="000000"/>
                          </a:solidFill>
                          <a:effectLst/>
                          <a:latin typeface="Arial" charset="0"/>
                          <a:cs typeface="Arial" charset="0"/>
                        </a:rPr>
                      </a:br>
                      <a:r>
                        <a:rPr kumimoji="0" lang="en-US" sz="1400" b="0" i="0" u="none" strike="noStrike" cap="none" normalizeH="0" baseline="0" dirty="0" smtClean="0">
                          <a:ln>
                            <a:noFill/>
                          </a:ln>
                          <a:solidFill>
                            <a:srgbClr val="000000"/>
                          </a:solidFill>
                          <a:effectLst/>
                          <a:latin typeface="Arial" charset="0"/>
                          <a:cs typeface="Arial" charset="0"/>
                        </a:rPr>
                        <a:t>feedback running on</a:t>
                      </a:r>
                      <a:endParaRPr kumimoji="0" lang="de-DE" sz="1400" b="0" i="0" u="none" strike="noStrike" cap="none" normalizeH="0" baseline="0" dirty="0" smtClean="0">
                        <a:ln>
                          <a:noFill/>
                        </a:ln>
                        <a:solidFill>
                          <a:srgbClr val="000000"/>
                        </a:solidFill>
                        <a:effectLst/>
                        <a:latin typeface="Arial" charset="0"/>
                        <a:cs typeface="Arial" charset="0"/>
                      </a:endParaRPr>
                    </a:p>
                  </a:txBody>
                  <a:tcPr marL="121984" marR="121984" marT="45730" marB="4573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518277">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A1.T2.A1T2S003.SV.C</a:t>
                      </a:r>
                    </a:p>
                  </a:txBody>
                  <a:tcPr marL="121984" marR="121984" marT="45730" marB="45730"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O 3.4</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1984" marR="121984"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pump outlet reactor R001 </a:t>
                      </a:r>
                      <a:br>
                        <a:rPr kumimoji="0" lang="de-DE" sz="1400" b="0" i="0" u="none" strike="noStrike" cap="none" normalizeH="0" baseline="0" dirty="0" smtClean="0">
                          <a:ln>
                            <a:noFill/>
                          </a:ln>
                          <a:solidFill>
                            <a:srgbClr val="000000"/>
                          </a:solidFill>
                          <a:effectLst/>
                          <a:latin typeface="Arial" charset="0"/>
                          <a:cs typeface="Arial" charset="0"/>
                        </a:rPr>
                      </a:br>
                      <a:r>
                        <a:rPr kumimoji="0" lang="de-DE" sz="1400" b="0" i="0" u="none" strike="noStrike" cap="none" normalizeH="0" baseline="0" dirty="0" smtClean="0">
                          <a:ln>
                            <a:noFill/>
                          </a:ln>
                          <a:solidFill>
                            <a:srgbClr val="000000"/>
                          </a:solidFill>
                          <a:effectLst/>
                          <a:latin typeface="Arial" charset="0"/>
                          <a:cs typeface="Arial" charset="0"/>
                        </a:rPr>
                        <a:t>actuating signal</a:t>
                      </a:r>
                    </a:p>
                  </a:txBody>
                  <a:tcPr marL="121984" marR="121984" marT="45730" marB="45730"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r>
            </a:tbl>
          </a:graphicData>
        </a:graphic>
      </p:graphicFrame>
      <p:grpSp>
        <p:nvGrpSpPr>
          <p:cNvPr id="3" name="Gruppieren 2"/>
          <p:cNvGrpSpPr/>
          <p:nvPr/>
        </p:nvGrpSpPr>
        <p:grpSpPr>
          <a:xfrm>
            <a:off x="7134283" y="2140873"/>
            <a:ext cx="4573320" cy="2211729"/>
            <a:chOff x="7134283" y="2140873"/>
            <a:chExt cx="4573320" cy="2211729"/>
          </a:xfrm>
        </p:grpSpPr>
        <p:pic>
          <p:nvPicPr>
            <p:cNvPr id="9" name="Grafik 8" descr="P01-04_fig_Pumpe.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4283" y="2140873"/>
              <a:ext cx="4573320" cy="22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9867569" y="2608028"/>
              <a:ext cx="626775" cy="218586"/>
            </a:xfrm>
            <a:prstGeom prst="rect">
              <a:avLst/>
            </a:prstGeom>
            <a:solidFill>
              <a:srgbClr val="FFFFFF"/>
            </a:solidFill>
          </p:spPr>
          <p:txBody>
            <a:bodyPr wrap="none" lIns="0" tIns="0" rIns="0" bIns="0" rtlCol="0">
              <a:spAutoFit/>
            </a:bodyPr>
            <a:lstStyle/>
            <a:p>
              <a:pPr algn="l">
                <a:lnSpc>
                  <a:spcPct val="110000"/>
                </a:lnSpc>
                <a:spcBef>
                  <a:spcPts val="0"/>
                </a:spcBef>
              </a:pPr>
              <a:r>
                <a:rPr lang="en-US" sz="1400" dirty="0" smtClean="0">
                  <a:solidFill>
                    <a:schemeClr val="tx1"/>
                  </a:solidFill>
                </a:rPr>
                <a:t>Reactor</a:t>
              </a:r>
            </a:p>
          </p:txBody>
        </p:sp>
      </p:grpSp>
    </p:spTree>
    <p:custDataLst>
      <p:tags r:id="rId2"/>
    </p:custDataLst>
    <p:extLst>
      <p:ext uri="{BB962C8B-B14F-4D97-AF65-F5344CB8AC3E}">
        <p14:creationId xmlns:p14="http://schemas.microsoft.com/office/powerpoint/2010/main" val="41523520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P01-05 Functional safety</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Plant protection by the means of process control engineering (PCE)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Standardized circuit for plant protection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Design of a lock for the laboratory process cell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CFC for manual </a:t>
            </a:r>
            <a:r>
              <a:rPr lang="en-US" sz="1600" dirty="0" smtClean="0">
                <a:solidFill>
                  <a:schemeClr val="tx1"/>
                </a:solidFill>
                <a:latin typeface="Arial" charset="0"/>
              </a:rPr>
              <a:t>operation of the motor</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Complete </a:t>
            </a:r>
            <a:r>
              <a:rPr lang="en-US" sz="1600" dirty="0" smtClean="0">
                <a:solidFill>
                  <a:schemeClr val="tx1"/>
                </a:solidFill>
                <a:latin typeface="Arial" charset="0"/>
              </a:rPr>
              <a:t>lock for motor in CFC</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Interconnections between </a:t>
            </a:r>
            <a:r>
              <a:rPr lang="en-US" sz="1600" dirty="0" smtClean="0">
                <a:solidFill>
                  <a:schemeClr val="tx1"/>
                </a:solidFill>
                <a:latin typeface="Arial" charset="0"/>
              </a:rPr>
              <a:t>CFCs</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12188094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
            </p:custDataLst>
            <p:extLst>
              <p:ext uri="{D42A27DB-BD31-4B8C-83A1-F6EECF244321}">
                <p14:modId xmlns:p14="http://schemas.microsoft.com/office/powerpoint/2010/main" val="3477886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67" name="think-cell Folie" r:id="rId7" imgW="360" imgH="360" progId="">
                  <p:embed/>
                </p:oleObj>
              </mc:Choice>
              <mc:Fallback>
                <p:oleObj name="think-cell Folie" r:id="rId7" imgW="360" imgH="360" progId="">
                  <p:embed/>
                  <p:pic>
                    <p:nvPicPr>
                      <p:cNvPr id="0"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Protection of process cell against failure states</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In reference to </a:t>
            </a:r>
            <a:r>
              <a:rPr lang="en-US" sz="1600" dirty="0">
                <a:solidFill>
                  <a:schemeClr val="tx1"/>
                </a:solidFill>
                <a:latin typeface="Arial" charset="0"/>
              </a:rPr>
              <a:t>the process </a:t>
            </a:r>
            <a:r>
              <a:rPr lang="en-US" sz="1600" dirty="0" smtClean="0">
                <a:solidFill>
                  <a:schemeClr val="tx1"/>
                </a:solidFill>
                <a:latin typeface="Arial" charset="0"/>
              </a:rPr>
              <a:t>variables, </a:t>
            </a:r>
            <a:r>
              <a:rPr lang="en-US" sz="1600" dirty="0">
                <a:solidFill>
                  <a:schemeClr val="tx1"/>
                </a:solidFill>
                <a:latin typeface="Arial" charset="0"/>
              </a:rPr>
              <a:t>there </a:t>
            </a:r>
            <a:r>
              <a:rPr lang="en-US" sz="1600" dirty="0" smtClean="0">
                <a:solidFill>
                  <a:schemeClr val="tx1"/>
                </a:solidFill>
                <a:latin typeface="Arial" charset="0"/>
              </a:rPr>
              <a:t/>
            </a:r>
            <a:br>
              <a:rPr lang="en-US" sz="1600" dirty="0" smtClean="0">
                <a:solidFill>
                  <a:schemeClr val="tx1"/>
                </a:solidFill>
                <a:latin typeface="Arial" charset="0"/>
              </a:rPr>
            </a:br>
            <a:r>
              <a:rPr lang="en-US" sz="1600" dirty="0" smtClean="0">
                <a:solidFill>
                  <a:schemeClr val="tx1"/>
                </a:solidFill>
                <a:latin typeface="Arial" charset="0"/>
              </a:rPr>
              <a:t>are </a:t>
            </a:r>
            <a:r>
              <a:rPr lang="en-US" sz="1600" dirty="0">
                <a:solidFill>
                  <a:schemeClr val="tx1"/>
                </a:solidFill>
                <a:latin typeface="Arial" charset="0"/>
              </a:rPr>
              <a:t>3 value ranges</a:t>
            </a:r>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Functional safety by means of process control engineering</a:t>
            </a:r>
            <a:endParaRPr lang="en-US" b="1" dirty="0">
              <a:solidFill>
                <a:schemeClr val="bg1"/>
              </a:solidFill>
            </a:endParaRPr>
          </a:p>
        </p:txBody>
      </p:sp>
      <p:sp>
        <p:nvSpPr>
          <p:cNvPr id="31748"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P01-05 Functional safety</a:t>
            </a:r>
          </a:p>
        </p:txBody>
      </p:sp>
      <p:sp>
        <p:nvSpPr>
          <p:cNvPr id="8" name="Rechteck 7"/>
          <p:cNvSpPr/>
          <p:nvPr/>
        </p:nvSpPr>
        <p:spPr bwMode="auto">
          <a:xfrm>
            <a:off x="7196492" y="2338648"/>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9" name="Rechteck 8"/>
          <p:cNvSpPr/>
          <p:nvPr/>
        </p:nvSpPr>
        <p:spPr bwMode="auto">
          <a:xfrm>
            <a:off x="7196492" y="3557848"/>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0" name="Rechteck 9"/>
          <p:cNvSpPr/>
          <p:nvPr/>
        </p:nvSpPr>
        <p:spPr bwMode="auto">
          <a:xfrm>
            <a:off x="7196492" y="4777046"/>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1" name="Rechteck 10"/>
          <p:cNvSpPr/>
          <p:nvPr/>
        </p:nvSpPr>
        <p:spPr bwMode="auto">
          <a:xfrm>
            <a:off x="8482193" y="2338648"/>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2" name="Rechteck 11"/>
          <p:cNvSpPr/>
          <p:nvPr/>
        </p:nvSpPr>
        <p:spPr bwMode="auto">
          <a:xfrm>
            <a:off x="8482193" y="3557848"/>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3" name="Rechteck 12"/>
          <p:cNvSpPr/>
          <p:nvPr/>
        </p:nvSpPr>
        <p:spPr bwMode="auto">
          <a:xfrm>
            <a:off x="8482193" y="4777046"/>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4" name="Rechteck 13"/>
          <p:cNvSpPr/>
          <p:nvPr/>
        </p:nvSpPr>
        <p:spPr bwMode="auto">
          <a:xfrm>
            <a:off x="9773437" y="2338648"/>
            <a:ext cx="914400" cy="1219200"/>
          </a:xfrm>
          <a:prstGeom prst="rect">
            <a:avLst/>
          </a:prstGeom>
          <a:solidFill>
            <a:srgbClr val="AFB9C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5" name="Rechteck 14"/>
          <p:cNvSpPr/>
          <p:nvPr/>
        </p:nvSpPr>
        <p:spPr bwMode="auto">
          <a:xfrm>
            <a:off x="9773437" y="3557848"/>
            <a:ext cx="914400" cy="1219200"/>
          </a:xfrm>
          <a:prstGeom prst="rect">
            <a:avLst/>
          </a:prstGeom>
          <a:solidFill>
            <a:srgbClr val="C8D2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6" name="Rechteck 15"/>
          <p:cNvSpPr/>
          <p:nvPr/>
        </p:nvSpPr>
        <p:spPr bwMode="auto">
          <a:xfrm>
            <a:off x="9773437" y="4777046"/>
            <a:ext cx="914400" cy="1219200"/>
          </a:xfrm>
          <a:prstGeom prst="rect">
            <a:avLst/>
          </a:prstGeom>
          <a:solidFill>
            <a:srgbClr val="DCE1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7" name="Freihandform 16"/>
          <p:cNvSpPr/>
          <p:nvPr/>
        </p:nvSpPr>
        <p:spPr bwMode="auto">
          <a:xfrm>
            <a:off x="7429248" y="4344785"/>
            <a:ext cx="681644" cy="369332"/>
          </a:xfrm>
          <a:custGeom>
            <a:avLst/>
            <a:gdLst>
              <a:gd name="connsiteX0" fmla="*/ 0 w 681644"/>
              <a:gd name="connsiteY0" fmla="*/ 321426 h 321426"/>
              <a:gd name="connsiteX1" fmla="*/ 72044 w 681644"/>
              <a:gd name="connsiteY1" fmla="*/ 0 h 321426"/>
              <a:gd name="connsiteX2" fmla="*/ 681644 w 681644"/>
              <a:gd name="connsiteY2" fmla="*/ 0 h 321426"/>
            </a:gdLst>
            <a:ahLst/>
            <a:cxnLst>
              <a:cxn ang="0">
                <a:pos x="connsiteX0" y="connsiteY0"/>
              </a:cxn>
              <a:cxn ang="0">
                <a:pos x="connsiteX1" y="connsiteY1"/>
              </a:cxn>
              <a:cxn ang="0">
                <a:pos x="connsiteX2" y="connsiteY2"/>
              </a:cxn>
            </a:cxnLst>
            <a:rect l="l" t="t" r="r" b="b"/>
            <a:pathLst>
              <a:path w="681644" h="321426">
                <a:moveTo>
                  <a:pt x="0" y="321426"/>
                </a:moveTo>
                <a:lnTo>
                  <a:pt x="72044" y="0"/>
                </a:lnTo>
                <a:lnTo>
                  <a:pt x="681644" y="0"/>
                </a:lnTo>
              </a:path>
            </a:pathLst>
          </a:custGeom>
          <a:noFill/>
          <a:ln w="19050">
            <a:solidFill>
              <a:schemeClr val="tx1"/>
            </a:solidFill>
            <a:prstDash val="sys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18" name="Freihandform 17"/>
          <p:cNvSpPr/>
          <p:nvPr/>
        </p:nvSpPr>
        <p:spPr bwMode="auto">
          <a:xfrm>
            <a:off x="8731575" y="3629891"/>
            <a:ext cx="493222" cy="369332"/>
          </a:xfrm>
          <a:custGeom>
            <a:avLst/>
            <a:gdLst>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 name="connsiteX0" fmla="*/ 0 w 493222"/>
              <a:gd name="connsiteY0" fmla="*/ 1003069 h 1003069"/>
              <a:gd name="connsiteX1" fmla="*/ 243840 w 493222"/>
              <a:gd name="connsiteY1" fmla="*/ 0 h 1003069"/>
              <a:gd name="connsiteX2" fmla="*/ 493222 w 493222"/>
              <a:gd name="connsiteY2" fmla="*/ 410094 h 1003069"/>
            </a:gdLst>
            <a:ahLst/>
            <a:cxnLst>
              <a:cxn ang="0">
                <a:pos x="connsiteX0" y="connsiteY0"/>
              </a:cxn>
              <a:cxn ang="0">
                <a:pos x="connsiteX1" y="connsiteY1"/>
              </a:cxn>
              <a:cxn ang="0">
                <a:pos x="connsiteX2" y="connsiteY2"/>
              </a:cxn>
            </a:cxnLst>
            <a:rect l="l" t="t" r="r" b="b"/>
            <a:pathLst>
              <a:path w="493222" h="1003069">
                <a:moveTo>
                  <a:pt x="0" y="1003069"/>
                </a:moveTo>
                <a:cubicBezTo>
                  <a:pt x="48029" y="635462"/>
                  <a:pt x="18473" y="168101"/>
                  <a:pt x="243840" y="0"/>
                </a:cubicBezTo>
                <a:cubicBezTo>
                  <a:pt x="415636" y="108989"/>
                  <a:pt x="432263" y="267854"/>
                  <a:pt x="493222" y="410094"/>
                </a:cubicBezTo>
              </a:path>
            </a:pathLst>
          </a:custGeom>
          <a:noFill/>
          <a:ln w="19050">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cxnSp>
        <p:nvCxnSpPr>
          <p:cNvPr id="19" name="Gerade Verbindung 18"/>
          <p:cNvCxnSpPr/>
          <p:nvPr/>
        </p:nvCxnSpPr>
        <p:spPr bwMode="auto">
          <a:xfrm flipV="1">
            <a:off x="10067153" y="2449484"/>
            <a:ext cx="254924" cy="1490749"/>
          </a:xfrm>
          <a:prstGeom prst="line">
            <a:avLst/>
          </a:prstGeom>
          <a:solidFill>
            <a:schemeClr val="tx2"/>
          </a:solid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Gerade Verbindung 19"/>
          <p:cNvCxnSpPr/>
          <p:nvPr/>
        </p:nvCxnSpPr>
        <p:spPr bwMode="auto">
          <a:xfrm>
            <a:off x="8482193" y="3738880"/>
            <a:ext cx="2455026" cy="0"/>
          </a:xfrm>
          <a:prstGeom prst="line">
            <a:avLst/>
          </a:prstGeom>
          <a:solidFill>
            <a:schemeClr val="tx2"/>
          </a:solidFill>
          <a:ln w="28575" cap="flat" cmpd="sng" algn="ctr">
            <a:solidFill>
              <a:srgbClr val="646E7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Gerade Verbindung 20"/>
          <p:cNvCxnSpPr/>
          <p:nvPr/>
        </p:nvCxnSpPr>
        <p:spPr bwMode="auto">
          <a:xfrm>
            <a:off x="7196492" y="4765963"/>
            <a:ext cx="3740727" cy="0"/>
          </a:xfrm>
          <a:prstGeom prst="line">
            <a:avLst/>
          </a:prstGeom>
          <a:solidFill>
            <a:schemeClr val="tx2"/>
          </a:solidFill>
          <a:ln w="28575" cap="flat" cmpd="sng" algn="ctr">
            <a:solidFill>
              <a:srgbClr val="646E78"/>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2" name="Textfeld 21"/>
          <p:cNvSpPr txBox="1"/>
          <p:nvPr/>
        </p:nvSpPr>
        <p:spPr>
          <a:xfrm>
            <a:off x="7385190" y="2127061"/>
            <a:ext cx="537006"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Curve 1</a:t>
            </a:r>
            <a:endParaRPr lang="en-US" sz="1200" dirty="0" smtClean="0">
              <a:solidFill>
                <a:schemeClr val="tx1"/>
              </a:solidFill>
            </a:endParaRPr>
          </a:p>
        </p:txBody>
      </p:sp>
      <p:sp>
        <p:nvSpPr>
          <p:cNvPr id="23" name="Textfeld 22"/>
          <p:cNvSpPr txBox="1"/>
          <p:nvPr/>
        </p:nvSpPr>
        <p:spPr>
          <a:xfrm>
            <a:off x="8670891" y="2127061"/>
            <a:ext cx="537006"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Curve 2</a:t>
            </a:r>
            <a:endParaRPr lang="en-US" sz="1200" dirty="0" smtClean="0">
              <a:solidFill>
                <a:schemeClr val="tx1"/>
              </a:solidFill>
            </a:endParaRPr>
          </a:p>
        </p:txBody>
      </p:sp>
      <p:sp>
        <p:nvSpPr>
          <p:cNvPr id="24" name="Textfeld 23"/>
          <p:cNvSpPr txBox="1"/>
          <p:nvPr/>
        </p:nvSpPr>
        <p:spPr>
          <a:xfrm>
            <a:off x="9962135" y="2127061"/>
            <a:ext cx="537006"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Curve 3</a:t>
            </a:r>
            <a:endParaRPr lang="en-US" sz="1200" dirty="0" smtClean="0">
              <a:solidFill>
                <a:schemeClr val="tx1"/>
              </a:solidFill>
            </a:endParaRPr>
          </a:p>
        </p:txBody>
      </p:sp>
      <p:sp>
        <p:nvSpPr>
          <p:cNvPr id="25" name="Textfeld 24"/>
          <p:cNvSpPr txBox="1"/>
          <p:nvPr/>
        </p:nvSpPr>
        <p:spPr>
          <a:xfrm>
            <a:off x="10954579" y="3746471"/>
            <a:ext cx="714939" cy="609398"/>
          </a:xfrm>
          <a:prstGeom prst="rect">
            <a:avLst/>
          </a:prstGeom>
          <a:noFill/>
        </p:spPr>
        <p:txBody>
          <a:bodyPr wrap="none" lIns="0" tIns="0" rIns="0" bIns="0" rtlCol="0">
            <a:spAutoFit/>
          </a:bodyPr>
          <a:lstStyle/>
          <a:p>
            <a:pPr algn="l">
              <a:lnSpc>
                <a:spcPct val="110000"/>
              </a:lnSpc>
              <a:spcBef>
                <a:spcPts val="0"/>
              </a:spcBef>
            </a:pPr>
            <a:r>
              <a:rPr lang="en-US" sz="1200" dirty="0" smtClean="0">
                <a:solidFill>
                  <a:schemeClr val="tx1"/>
                </a:solidFill>
              </a:rPr>
              <a:t>Limit of</a:t>
            </a:r>
            <a:br>
              <a:rPr lang="en-US" sz="1200" dirty="0" smtClean="0">
                <a:solidFill>
                  <a:schemeClr val="tx1"/>
                </a:solidFill>
              </a:rPr>
            </a:br>
            <a:r>
              <a:rPr lang="en-US" sz="1200" dirty="0" smtClean="0">
                <a:solidFill>
                  <a:schemeClr val="tx1"/>
                </a:solidFill>
              </a:rPr>
              <a:t>protective</a:t>
            </a:r>
            <a:br>
              <a:rPr lang="en-US" sz="1200" dirty="0" smtClean="0">
                <a:solidFill>
                  <a:schemeClr val="tx1"/>
                </a:solidFill>
              </a:rPr>
            </a:br>
            <a:r>
              <a:rPr lang="en-US" sz="1200" dirty="0" smtClean="0">
                <a:solidFill>
                  <a:schemeClr val="tx1"/>
                </a:solidFill>
              </a:rPr>
              <a:t>equipment</a:t>
            </a:r>
          </a:p>
        </p:txBody>
      </p:sp>
      <p:sp>
        <p:nvSpPr>
          <p:cNvPr id="26" name="Textfeld 25"/>
          <p:cNvSpPr txBox="1"/>
          <p:nvPr/>
        </p:nvSpPr>
        <p:spPr>
          <a:xfrm>
            <a:off x="10954579" y="4777046"/>
            <a:ext cx="714939" cy="609398"/>
          </a:xfrm>
          <a:prstGeom prst="rect">
            <a:avLst/>
          </a:prstGeom>
          <a:noFill/>
        </p:spPr>
        <p:txBody>
          <a:bodyPr wrap="none" lIns="0" tIns="0" rIns="0" bIns="0" rtlCol="0">
            <a:spAutoFit/>
          </a:bodyPr>
          <a:lstStyle/>
          <a:p>
            <a:pPr>
              <a:lnSpc>
                <a:spcPct val="110000"/>
              </a:lnSpc>
              <a:spcBef>
                <a:spcPts val="0"/>
              </a:spcBef>
            </a:pPr>
            <a:r>
              <a:rPr lang="en-US" sz="1200" dirty="0" smtClean="0">
                <a:solidFill>
                  <a:schemeClr val="tx1"/>
                </a:solidFill>
              </a:rPr>
              <a:t>Limit of</a:t>
            </a:r>
            <a:br>
              <a:rPr lang="en-US" sz="1200" dirty="0" smtClean="0">
                <a:solidFill>
                  <a:schemeClr val="tx1"/>
                </a:solidFill>
              </a:rPr>
            </a:br>
            <a:r>
              <a:rPr lang="en-US" sz="1200" dirty="0" smtClean="0">
                <a:solidFill>
                  <a:schemeClr val="tx1"/>
                </a:solidFill>
              </a:rPr>
              <a:t>monitoring</a:t>
            </a:r>
            <a:br>
              <a:rPr lang="en-US" sz="1200" dirty="0" smtClean="0">
                <a:solidFill>
                  <a:schemeClr val="tx1"/>
                </a:solidFill>
              </a:rPr>
            </a:br>
            <a:r>
              <a:rPr lang="en-US" sz="1200" dirty="0" smtClean="0">
                <a:solidFill>
                  <a:schemeClr val="tx1"/>
                </a:solidFill>
              </a:rPr>
              <a:t>equipment</a:t>
            </a:r>
            <a:endParaRPr lang="en-US" sz="1200" dirty="0">
              <a:solidFill>
                <a:schemeClr val="tx1"/>
              </a:solidFill>
            </a:endParaRPr>
          </a:p>
        </p:txBody>
      </p:sp>
      <p:sp>
        <p:nvSpPr>
          <p:cNvPr id="27" name="Textfeld 26"/>
          <p:cNvSpPr txBox="1"/>
          <p:nvPr/>
        </p:nvSpPr>
        <p:spPr>
          <a:xfrm>
            <a:off x="10954579" y="6007330"/>
            <a:ext cx="290144" cy="203133"/>
          </a:xfrm>
          <a:prstGeom prst="rect">
            <a:avLst/>
          </a:prstGeom>
          <a:noFill/>
        </p:spPr>
        <p:txBody>
          <a:bodyPr wrap="none" lIns="0" tIns="0" rIns="0" bIns="0" rtlCol="0">
            <a:spAutoFit/>
          </a:bodyPr>
          <a:lstStyle/>
          <a:p>
            <a:pPr algn="l">
              <a:lnSpc>
                <a:spcPct val="110000"/>
              </a:lnSpc>
              <a:spcBef>
                <a:spcPts val="0"/>
              </a:spcBef>
            </a:pPr>
            <a:r>
              <a:rPr lang="en-US" sz="1200" smtClean="0">
                <a:solidFill>
                  <a:schemeClr val="tx1"/>
                </a:solidFill>
              </a:rPr>
              <a:t>time</a:t>
            </a:r>
            <a:endParaRPr lang="en-US" sz="1200" dirty="0" smtClean="0">
              <a:solidFill>
                <a:schemeClr val="tx1"/>
              </a:solidFill>
            </a:endParaRPr>
          </a:p>
        </p:txBody>
      </p:sp>
      <p:sp>
        <p:nvSpPr>
          <p:cNvPr id="28" name="Textfeld 27"/>
          <p:cNvSpPr txBox="1"/>
          <p:nvPr/>
        </p:nvSpPr>
        <p:spPr>
          <a:xfrm>
            <a:off x="6377036" y="1887538"/>
            <a:ext cx="963405" cy="203133"/>
          </a:xfrm>
          <a:prstGeom prst="rect">
            <a:avLst/>
          </a:prstGeom>
          <a:noFill/>
        </p:spPr>
        <p:txBody>
          <a:bodyPr wrap="none" lIns="0" tIns="0" rIns="0" bIns="0" rtlCol="0">
            <a:spAutoFit/>
          </a:bodyPr>
          <a:lstStyle/>
          <a:p>
            <a:pPr algn="l">
              <a:lnSpc>
                <a:spcPct val="110000"/>
              </a:lnSpc>
              <a:spcBef>
                <a:spcPts val="0"/>
              </a:spcBef>
            </a:pPr>
            <a:r>
              <a:rPr lang="en-US" sz="1200" smtClean="0">
                <a:solidFill>
                  <a:schemeClr val="tx1"/>
                </a:solidFill>
              </a:rPr>
              <a:t>process value</a:t>
            </a:r>
            <a:endParaRPr lang="en-US" sz="1200" dirty="0" smtClean="0">
              <a:solidFill>
                <a:schemeClr val="tx1"/>
              </a:solidFill>
            </a:endParaRPr>
          </a:p>
        </p:txBody>
      </p:sp>
      <p:sp>
        <p:nvSpPr>
          <p:cNvPr id="29" name="Textfeld 28"/>
          <p:cNvSpPr txBox="1"/>
          <p:nvPr/>
        </p:nvSpPr>
        <p:spPr>
          <a:xfrm rot="16200000">
            <a:off x="4618490" y="4463933"/>
            <a:ext cx="2438399" cy="626225"/>
          </a:xfrm>
          <a:prstGeom prst="rect">
            <a:avLst/>
          </a:prstGeom>
          <a:solidFill>
            <a:srgbClr val="EBF0F5"/>
          </a:solidFill>
        </p:spPr>
        <p:txBody>
          <a:bodyPr wrap="none" lIns="0" tIns="0" rIns="0" bIns="0" rtlCol="0" anchor="ctr" anchorCtr="0">
            <a:noAutofit/>
          </a:bodyPr>
          <a:lstStyle/>
          <a:p>
            <a:pPr algn="ctr">
              <a:lnSpc>
                <a:spcPct val="110000"/>
              </a:lnSpc>
              <a:spcBef>
                <a:spcPts val="0"/>
              </a:spcBef>
            </a:pPr>
            <a:r>
              <a:rPr lang="en-US" sz="1200" smtClean="0">
                <a:solidFill>
                  <a:schemeClr val="tx1"/>
                </a:solidFill>
              </a:rPr>
              <a:t>Usage to intended purpose</a:t>
            </a:r>
            <a:endParaRPr lang="en-US" sz="1200" dirty="0" smtClean="0">
              <a:solidFill>
                <a:schemeClr val="tx1"/>
              </a:solidFill>
            </a:endParaRPr>
          </a:p>
        </p:txBody>
      </p:sp>
      <p:sp>
        <p:nvSpPr>
          <p:cNvPr id="30" name="Textfeld 29"/>
          <p:cNvSpPr txBox="1"/>
          <p:nvPr/>
        </p:nvSpPr>
        <p:spPr>
          <a:xfrm rot="16200000">
            <a:off x="5881089" y="5073534"/>
            <a:ext cx="1219198" cy="626225"/>
          </a:xfrm>
          <a:prstGeom prst="rect">
            <a:avLst/>
          </a:prstGeom>
          <a:solidFill>
            <a:srgbClr val="DCE1E6"/>
          </a:solidFill>
        </p:spPr>
        <p:txBody>
          <a:bodyPr wrap="none" lIns="0" tIns="0" rIns="0" bIns="0" rtlCol="0" anchor="ctr" anchorCtr="0">
            <a:noAutofit/>
          </a:bodyPr>
          <a:lstStyle/>
          <a:p>
            <a:pPr algn="ctr">
              <a:lnSpc>
                <a:spcPct val="110000"/>
              </a:lnSpc>
              <a:spcBef>
                <a:spcPts val="0"/>
              </a:spcBef>
            </a:pPr>
            <a:r>
              <a:rPr lang="en-US" sz="1200" smtClean="0">
                <a:solidFill>
                  <a:schemeClr val="tx1"/>
                </a:solidFill>
              </a:rPr>
              <a:t>Acceptance </a:t>
            </a:r>
            <a:br>
              <a:rPr lang="en-US" sz="1200" smtClean="0">
                <a:solidFill>
                  <a:schemeClr val="tx1"/>
                </a:solidFill>
              </a:rPr>
            </a:br>
            <a:r>
              <a:rPr lang="en-US" sz="1200" smtClean="0">
                <a:solidFill>
                  <a:schemeClr val="tx1"/>
                </a:solidFill>
              </a:rPr>
              <a:t>region</a:t>
            </a:r>
            <a:endParaRPr lang="en-US" sz="1200" dirty="0" smtClean="0">
              <a:solidFill>
                <a:schemeClr val="tx1"/>
              </a:solidFill>
            </a:endParaRPr>
          </a:p>
        </p:txBody>
      </p:sp>
      <p:sp>
        <p:nvSpPr>
          <p:cNvPr id="31" name="Textfeld 30"/>
          <p:cNvSpPr txBox="1"/>
          <p:nvPr/>
        </p:nvSpPr>
        <p:spPr>
          <a:xfrm rot="16200000">
            <a:off x="5881090" y="3854336"/>
            <a:ext cx="1219198" cy="626225"/>
          </a:xfrm>
          <a:prstGeom prst="rect">
            <a:avLst/>
          </a:prstGeom>
          <a:solidFill>
            <a:srgbClr val="C8D2D7"/>
          </a:solidFill>
        </p:spPr>
        <p:txBody>
          <a:bodyPr wrap="none" lIns="0" tIns="0" rIns="0" bIns="0" rtlCol="0" anchor="ctr" anchorCtr="0">
            <a:noAutofit/>
          </a:bodyPr>
          <a:lstStyle/>
          <a:p>
            <a:pPr algn="ctr">
              <a:lnSpc>
                <a:spcPct val="110000"/>
              </a:lnSpc>
              <a:spcBef>
                <a:spcPts val="0"/>
              </a:spcBef>
            </a:pPr>
            <a:r>
              <a:rPr lang="en-US" sz="1200" smtClean="0">
                <a:solidFill>
                  <a:schemeClr val="tx1"/>
                </a:solidFill>
              </a:rPr>
              <a:t>Permissible</a:t>
            </a:r>
            <a:br>
              <a:rPr lang="en-US" sz="1200" smtClean="0">
                <a:solidFill>
                  <a:schemeClr val="tx1"/>
                </a:solidFill>
              </a:rPr>
            </a:br>
            <a:r>
              <a:rPr lang="en-US" sz="1200" smtClean="0">
                <a:solidFill>
                  <a:schemeClr val="tx1"/>
                </a:solidFill>
              </a:rPr>
              <a:t>deviation</a:t>
            </a:r>
            <a:endParaRPr lang="en-US" sz="1200" dirty="0" smtClean="0">
              <a:solidFill>
                <a:schemeClr val="tx1"/>
              </a:solidFill>
            </a:endParaRPr>
          </a:p>
        </p:txBody>
      </p:sp>
      <p:sp>
        <p:nvSpPr>
          <p:cNvPr id="32" name="Textfeld 31"/>
          <p:cNvSpPr txBox="1"/>
          <p:nvPr/>
        </p:nvSpPr>
        <p:spPr>
          <a:xfrm rot="16200000">
            <a:off x="5881091" y="2635136"/>
            <a:ext cx="1219198" cy="626225"/>
          </a:xfrm>
          <a:prstGeom prst="rect">
            <a:avLst/>
          </a:prstGeom>
          <a:solidFill>
            <a:srgbClr val="AFB9C3"/>
          </a:solidFill>
        </p:spPr>
        <p:txBody>
          <a:bodyPr wrap="none" lIns="0" tIns="0" rIns="0" bIns="0" rtlCol="0" anchor="ctr" anchorCtr="0">
            <a:noAutofit/>
          </a:bodyPr>
          <a:lstStyle/>
          <a:p>
            <a:pPr algn="ctr">
              <a:lnSpc>
                <a:spcPct val="110000"/>
              </a:lnSpc>
              <a:spcBef>
                <a:spcPts val="0"/>
              </a:spcBef>
            </a:pPr>
            <a:r>
              <a:rPr lang="en-US" sz="1200" smtClean="0">
                <a:solidFill>
                  <a:schemeClr val="tx1"/>
                </a:solidFill>
              </a:rPr>
              <a:t>Non-permissible</a:t>
            </a:r>
            <a:br>
              <a:rPr lang="en-US" sz="1200" smtClean="0">
                <a:solidFill>
                  <a:schemeClr val="tx1"/>
                </a:solidFill>
              </a:rPr>
            </a:br>
            <a:r>
              <a:rPr lang="en-US" sz="1200" smtClean="0">
                <a:solidFill>
                  <a:schemeClr val="tx1"/>
                </a:solidFill>
              </a:rPr>
              <a:t>deviation</a:t>
            </a:r>
            <a:endParaRPr lang="en-US" sz="1200" dirty="0" smtClean="0">
              <a:solidFill>
                <a:schemeClr val="tx1"/>
              </a:solidFill>
            </a:endParaRPr>
          </a:p>
        </p:txBody>
      </p:sp>
      <p:sp>
        <p:nvSpPr>
          <p:cNvPr id="33" name="Textfeld 32"/>
          <p:cNvSpPr txBox="1"/>
          <p:nvPr/>
        </p:nvSpPr>
        <p:spPr>
          <a:xfrm rot="16200000">
            <a:off x="5228090" y="2635135"/>
            <a:ext cx="1219200" cy="626225"/>
          </a:xfrm>
          <a:prstGeom prst="rect">
            <a:avLst/>
          </a:prstGeom>
          <a:solidFill>
            <a:srgbClr val="AFB9C3"/>
          </a:solidFill>
        </p:spPr>
        <p:txBody>
          <a:bodyPr wrap="none" lIns="0" tIns="0" rIns="0" bIns="0" rtlCol="0" anchor="ctr" anchorCtr="0">
            <a:noAutofit/>
          </a:bodyPr>
          <a:lstStyle/>
          <a:p>
            <a:pPr algn="ctr">
              <a:lnSpc>
                <a:spcPct val="110000"/>
              </a:lnSpc>
              <a:spcBef>
                <a:spcPts val="0"/>
              </a:spcBef>
            </a:pPr>
            <a:r>
              <a:rPr lang="en-US" sz="1200" dirty="0" smtClean="0">
                <a:solidFill>
                  <a:schemeClr val="tx1"/>
                </a:solidFill>
              </a:rPr>
              <a:t>Usage to non-</a:t>
            </a:r>
            <a:br>
              <a:rPr lang="en-US" sz="1200" dirty="0" smtClean="0">
                <a:solidFill>
                  <a:schemeClr val="tx1"/>
                </a:solidFill>
              </a:rPr>
            </a:br>
            <a:r>
              <a:rPr lang="en-US" sz="1200" dirty="0" smtClean="0">
                <a:solidFill>
                  <a:schemeClr val="tx1"/>
                </a:solidFill>
              </a:rPr>
              <a:t>intended purpose</a:t>
            </a:r>
          </a:p>
        </p:txBody>
      </p:sp>
      <p:sp>
        <p:nvSpPr>
          <p:cNvPr id="34" name="Freihandform 33"/>
          <p:cNvSpPr/>
          <p:nvPr/>
        </p:nvSpPr>
        <p:spPr bwMode="auto">
          <a:xfrm>
            <a:off x="6808564" y="2105891"/>
            <a:ext cx="4161906" cy="3868190"/>
          </a:xfrm>
          <a:custGeom>
            <a:avLst/>
            <a:gdLst>
              <a:gd name="connsiteX0" fmla="*/ 0 w 4161906"/>
              <a:gd name="connsiteY0" fmla="*/ 0 h 3679767"/>
              <a:gd name="connsiteX1" fmla="*/ 0 w 4161906"/>
              <a:gd name="connsiteY1" fmla="*/ 3679767 h 3679767"/>
              <a:gd name="connsiteX2" fmla="*/ 4161906 w 4161906"/>
              <a:gd name="connsiteY2" fmla="*/ 3679767 h 3679767"/>
            </a:gdLst>
            <a:ahLst/>
            <a:cxnLst>
              <a:cxn ang="0">
                <a:pos x="connsiteX0" y="connsiteY0"/>
              </a:cxn>
              <a:cxn ang="0">
                <a:pos x="connsiteX1" y="connsiteY1"/>
              </a:cxn>
              <a:cxn ang="0">
                <a:pos x="connsiteX2" y="connsiteY2"/>
              </a:cxn>
            </a:cxnLst>
            <a:rect l="l" t="t" r="r" b="b"/>
            <a:pathLst>
              <a:path w="4161906" h="3679767">
                <a:moveTo>
                  <a:pt x="0" y="0"/>
                </a:moveTo>
                <a:lnTo>
                  <a:pt x="0" y="3679767"/>
                </a:lnTo>
                <a:lnTo>
                  <a:pt x="4161906" y="3679767"/>
                </a:lnTo>
              </a:path>
            </a:pathLst>
          </a:custGeom>
          <a:noFill/>
          <a:ln w="28575">
            <a:solidFill>
              <a:schemeClr val="tx1"/>
            </a:solidFill>
            <a:miter lim="800000"/>
            <a:headEnd type="arrow"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5" name="Freihandform 34"/>
          <p:cNvSpPr/>
          <p:nvPr/>
        </p:nvSpPr>
        <p:spPr bwMode="auto">
          <a:xfrm>
            <a:off x="7262993" y="4433455"/>
            <a:ext cx="725979" cy="369332"/>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Lst>
            <a:ahLst/>
            <a:cxnLst>
              <a:cxn ang="0">
                <a:pos x="connsiteX0" y="connsiteY0"/>
              </a:cxn>
              <a:cxn ang="0">
                <a:pos x="connsiteX1" y="connsiteY1"/>
              </a:cxn>
              <a:cxn ang="0">
                <a:pos x="connsiteX2" y="connsiteY2"/>
              </a:cxn>
            </a:cxnLst>
            <a:rect l="l" t="t" r="r" b="b"/>
            <a:pathLst>
              <a:path w="725979" h="1540625">
                <a:moveTo>
                  <a:pt x="0" y="1540625"/>
                </a:moveTo>
                <a:cubicBezTo>
                  <a:pt x="46241" y="1104669"/>
                  <a:pt x="90517" y="42487"/>
                  <a:pt x="326968" y="0"/>
                </a:cubicBezTo>
                <a:cubicBezTo>
                  <a:pt x="565267" y="24015"/>
                  <a:pt x="626226" y="502458"/>
                  <a:pt x="725979" y="753687"/>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6" name="Freihandform 35"/>
          <p:cNvSpPr/>
          <p:nvPr/>
        </p:nvSpPr>
        <p:spPr bwMode="auto">
          <a:xfrm>
            <a:off x="8576404" y="4267201"/>
            <a:ext cx="725979" cy="1706880"/>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Lst>
            <a:ahLst/>
            <a:cxnLst>
              <a:cxn ang="0">
                <a:pos x="connsiteX0" y="connsiteY0"/>
              </a:cxn>
              <a:cxn ang="0">
                <a:pos x="connsiteX1" y="connsiteY1"/>
              </a:cxn>
              <a:cxn ang="0">
                <a:pos x="connsiteX2" y="connsiteY2"/>
              </a:cxn>
            </a:cxnLst>
            <a:rect l="l" t="t" r="r" b="b"/>
            <a:pathLst>
              <a:path w="725979" h="1540625">
                <a:moveTo>
                  <a:pt x="0" y="1540625"/>
                </a:moveTo>
                <a:cubicBezTo>
                  <a:pt x="46241" y="1113544"/>
                  <a:pt x="90517" y="42487"/>
                  <a:pt x="326968" y="0"/>
                </a:cubicBezTo>
                <a:cubicBezTo>
                  <a:pt x="565267" y="24015"/>
                  <a:pt x="626226" y="502458"/>
                  <a:pt x="725979" y="753687"/>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7" name="Freihandform 36"/>
          <p:cNvSpPr/>
          <p:nvPr/>
        </p:nvSpPr>
        <p:spPr bwMode="auto">
          <a:xfrm>
            <a:off x="9873190" y="3557847"/>
            <a:ext cx="786938" cy="2416233"/>
          </a:xfrm>
          <a:custGeom>
            <a:avLst/>
            <a:gdLst>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25979"/>
              <a:gd name="connsiteY0" fmla="*/ 1540625 h 1540625"/>
              <a:gd name="connsiteX1" fmla="*/ 326968 w 725979"/>
              <a:gd name="connsiteY1" fmla="*/ 0 h 1540625"/>
              <a:gd name="connsiteX2" fmla="*/ 725979 w 725979"/>
              <a:gd name="connsiteY2" fmla="*/ 753687 h 1540625"/>
              <a:gd name="connsiteX0" fmla="*/ 0 w 737062"/>
              <a:gd name="connsiteY0" fmla="*/ 1540625 h 1540625"/>
              <a:gd name="connsiteX1" fmla="*/ 326968 w 737062"/>
              <a:gd name="connsiteY1" fmla="*/ 0 h 1540625"/>
              <a:gd name="connsiteX2" fmla="*/ 737062 w 737062"/>
              <a:gd name="connsiteY2" fmla="*/ 688660 h 1540625"/>
              <a:gd name="connsiteX0" fmla="*/ 0 w 737062"/>
              <a:gd name="connsiteY0" fmla="*/ 1540625 h 1540625"/>
              <a:gd name="connsiteX1" fmla="*/ 326968 w 737062"/>
              <a:gd name="connsiteY1" fmla="*/ 0 h 1540625"/>
              <a:gd name="connsiteX2" fmla="*/ 737062 w 737062"/>
              <a:gd name="connsiteY2" fmla="*/ 688660 h 1540625"/>
              <a:gd name="connsiteX0" fmla="*/ 0 w 737062"/>
              <a:gd name="connsiteY0" fmla="*/ 1540625 h 1540625"/>
              <a:gd name="connsiteX1" fmla="*/ 326968 w 737062"/>
              <a:gd name="connsiteY1" fmla="*/ 0 h 1540625"/>
              <a:gd name="connsiteX2" fmla="*/ 737062 w 737062"/>
              <a:gd name="connsiteY2" fmla="*/ 688660 h 1540625"/>
              <a:gd name="connsiteX0" fmla="*/ 0 w 786938"/>
              <a:gd name="connsiteY0" fmla="*/ 2180885 h 2180885"/>
              <a:gd name="connsiteX1" fmla="*/ 376844 w 786938"/>
              <a:gd name="connsiteY1" fmla="*/ 0 h 2180885"/>
              <a:gd name="connsiteX2" fmla="*/ 786938 w 786938"/>
              <a:gd name="connsiteY2" fmla="*/ 688660 h 2180885"/>
              <a:gd name="connsiteX0" fmla="*/ 0 w 786938"/>
              <a:gd name="connsiteY0" fmla="*/ 2180885 h 2180885"/>
              <a:gd name="connsiteX1" fmla="*/ 376844 w 786938"/>
              <a:gd name="connsiteY1" fmla="*/ 0 h 2180885"/>
              <a:gd name="connsiteX2" fmla="*/ 786938 w 786938"/>
              <a:gd name="connsiteY2" fmla="*/ 688660 h 2180885"/>
            </a:gdLst>
            <a:ahLst/>
            <a:cxnLst>
              <a:cxn ang="0">
                <a:pos x="connsiteX0" y="connsiteY0"/>
              </a:cxn>
              <a:cxn ang="0">
                <a:pos x="connsiteX1" y="connsiteY1"/>
              </a:cxn>
              <a:cxn ang="0">
                <a:pos x="connsiteX2" y="connsiteY2"/>
              </a:cxn>
            </a:cxnLst>
            <a:rect l="l" t="t" r="r" b="b"/>
            <a:pathLst>
              <a:path w="786938" h="2180885">
                <a:moveTo>
                  <a:pt x="0" y="2180885"/>
                </a:moveTo>
                <a:cubicBezTo>
                  <a:pt x="20319" y="1739927"/>
                  <a:pt x="129310" y="22478"/>
                  <a:pt x="376844" y="0"/>
                </a:cubicBezTo>
                <a:cubicBezTo>
                  <a:pt x="570809" y="34020"/>
                  <a:pt x="687185" y="437431"/>
                  <a:pt x="786938" y="688660"/>
                </a:cubicBezTo>
              </a:path>
            </a:pathLst>
          </a:custGeom>
          <a:noFill/>
          <a:ln w="19050">
            <a:solidFill>
              <a:srgbClr val="00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endParaRPr>
          </a:p>
        </p:txBody>
      </p:sp>
      <p:sp>
        <p:nvSpPr>
          <p:cNvPr id="38" name="Ellipse 37"/>
          <p:cNvSpPr/>
          <p:nvPr/>
        </p:nvSpPr>
        <p:spPr bwMode="auto">
          <a:xfrm>
            <a:off x="7285161" y="4632960"/>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39" name="Ellipse 38"/>
          <p:cNvSpPr/>
          <p:nvPr/>
        </p:nvSpPr>
        <p:spPr bwMode="auto">
          <a:xfrm>
            <a:off x="8576404" y="4632960"/>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40" name="Ellipse 39"/>
          <p:cNvSpPr/>
          <p:nvPr/>
        </p:nvSpPr>
        <p:spPr bwMode="auto">
          <a:xfrm>
            <a:off x="8731575" y="3616960"/>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41" name="Ellipse 40"/>
          <p:cNvSpPr/>
          <p:nvPr/>
        </p:nvSpPr>
        <p:spPr bwMode="auto">
          <a:xfrm>
            <a:off x="9995110" y="3616960"/>
            <a:ext cx="243840" cy="243840"/>
          </a:xfrm>
          <a:prstGeom prst="ellipse">
            <a:avLst/>
          </a:prstGeom>
          <a:noFill/>
          <a:ln w="28575">
            <a:solidFill>
              <a:schemeClr val="tx1"/>
            </a:solidFill>
            <a:prstDash val="sysDash"/>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42" name="Legende mit Linie 2 41"/>
          <p:cNvSpPr/>
          <p:nvPr/>
        </p:nvSpPr>
        <p:spPr bwMode="auto">
          <a:xfrm>
            <a:off x="6958193" y="2471651"/>
            <a:ext cx="1385455" cy="745374"/>
          </a:xfrm>
          <a:prstGeom prst="borderCallout2">
            <a:avLst>
              <a:gd name="adj1" fmla="val 23211"/>
              <a:gd name="adj2" fmla="val 103267"/>
              <a:gd name="adj3" fmla="val 22468"/>
              <a:gd name="adj4" fmla="val 114533"/>
              <a:gd name="adj5" fmla="val 157110"/>
              <a:gd name="adj6" fmla="val 134533"/>
            </a:avLst>
          </a:prstGeom>
          <a:solidFill>
            <a:schemeClr val="bg1"/>
          </a:solidFill>
          <a:ln w="28575">
            <a:solidFill>
              <a:schemeClr val="tx1"/>
            </a:solidFill>
            <a:miter lim="800000"/>
            <a:headEnd/>
            <a:tailEnd/>
          </a:ln>
          <a:effectLs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200" dirty="0" smtClean="0">
                <a:solidFill>
                  <a:schemeClr val="tx1"/>
                </a:solidFill>
              </a:rPr>
              <a:t>Non-PCT</a:t>
            </a:r>
            <a:br>
              <a:rPr lang="en-US" sz="1200" dirty="0" smtClean="0">
                <a:solidFill>
                  <a:schemeClr val="tx1"/>
                </a:solidFill>
              </a:rPr>
            </a:br>
            <a:r>
              <a:rPr lang="en-US" sz="1200" dirty="0" smtClean="0">
                <a:solidFill>
                  <a:schemeClr val="tx1"/>
                </a:solidFill>
              </a:rPr>
              <a:t>protective device</a:t>
            </a:r>
            <a:br>
              <a:rPr lang="en-US" sz="1200" dirty="0" smtClean="0">
                <a:solidFill>
                  <a:schemeClr val="tx1"/>
                </a:solidFill>
              </a:rPr>
            </a:br>
            <a:r>
              <a:rPr lang="en-US" sz="1200" dirty="0" smtClean="0">
                <a:solidFill>
                  <a:schemeClr val="tx1"/>
                </a:solidFill>
              </a:rPr>
              <a:t>is activated</a:t>
            </a:r>
          </a:p>
        </p:txBody>
      </p:sp>
      <p:sp>
        <p:nvSpPr>
          <p:cNvPr id="43" name="Legende mit Linie 2 42"/>
          <p:cNvSpPr/>
          <p:nvPr/>
        </p:nvSpPr>
        <p:spPr bwMode="auto">
          <a:xfrm>
            <a:off x="9612724" y="2471651"/>
            <a:ext cx="1717965" cy="745374"/>
          </a:xfrm>
          <a:prstGeom prst="borderCallout2">
            <a:avLst>
              <a:gd name="adj1" fmla="val 107226"/>
              <a:gd name="adj2" fmla="val 9396"/>
              <a:gd name="adj3" fmla="val 125814"/>
              <a:gd name="adj4" fmla="val 9372"/>
              <a:gd name="adj5" fmla="val 162314"/>
              <a:gd name="adj6" fmla="val 23565"/>
            </a:avLst>
          </a:prstGeom>
          <a:solidFill>
            <a:schemeClr val="bg1"/>
          </a:solidFill>
          <a:ln w="28575">
            <a:solidFill>
              <a:schemeClr val="tx1"/>
            </a:solidFill>
            <a:miter lim="800000"/>
            <a:headEnd/>
            <a:tailEnd/>
          </a:ln>
          <a:effectLs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200" dirty="0" smtClean="0">
                <a:solidFill>
                  <a:schemeClr val="tx1"/>
                </a:solidFill>
              </a:rPr>
              <a:t>Event preventing PCT</a:t>
            </a:r>
            <a:br>
              <a:rPr lang="en-US" sz="1200" dirty="0" smtClean="0">
                <a:solidFill>
                  <a:schemeClr val="tx1"/>
                </a:solidFill>
              </a:rPr>
            </a:br>
            <a:r>
              <a:rPr lang="en-US" sz="1200" dirty="0" smtClean="0">
                <a:solidFill>
                  <a:schemeClr val="tx1"/>
                </a:solidFill>
              </a:rPr>
              <a:t>protective device is</a:t>
            </a:r>
            <a:br>
              <a:rPr lang="en-US" sz="1200" dirty="0" smtClean="0">
                <a:solidFill>
                  <a:schemeClr val="tx1"/>
                </a:solidFill>
              </a:rPr>
            </a:br>
            <a:r>
              <a:rPr lang="en-US" sz="1200" dirty="0" smtClean="0">
                <a:solidFill>
                  <a:schemeClr val="tx1"/>
                </a:solidFill>
              </a:rPr>
              <a:t>activated</a:t>
            </a:r>
          </a:p>
        </p:txBody>
      </p:sp>
      <p:sp>
        <p:nvSpPr>
          <p:cNvPr id="44" name="Legende mit Linie 2 43"/>
          <p:cNvSpPr/>
          <p:nvPr/>
        </p:nvSpPr>
        <p:spPr bwMode="auto">
          <a:xfrm>
            <a:off x="9119501" y="5040283"/>
            <a:ext cx="1717965" cy="745374"/>
          </a:xfrm>
          <a:prstGeom prst="borderCallout2">
            <a:avLst>
              <a:gd name="adj1" fmla="val 40312"/>
              <a:gd name="adj2" fmla="val -5765"/>
              <a:gd name="adj3" fmla="val 40312"/>
              <a:gd name="adj4" fmla="val -80628"/>
              <a:gd name="adj5" fmla="val -21329"/>
              <a:gd name="adj6" fmla="val -95790"/>
            </a:avLst>
          </a:prstGeom>
          <a:solidFill>
            <a:schemeClr val="bg1"/>
          </a:solidFill>
          <a:ln w="28575">
            <a:solidFill>
              <a:schemeClr val="tx1"/>
            </a:solidFill>
            <a:miter lim="800000"/>
            <a:headEnd/>
            <a:tailEnd/>
          </a:ln>
          <a:effectLst/>
          <a:extLst/>
        </p:spPr>
        <p:txBody>
          <a:bodyPr wrap="square" lIns="0" tIns="54000" rIns="0" bIns="54000" numCol="1" spcCol="72000" rtlCol="0" anchor="ctr">
            <a:noAutofit/>
          </a:bodyPr>
          <a:lstStyle/>
          <a:p>
            <a:pPr algn="ctr">
              <a:lnSpc>
                <a:spcPct val="110000"/>
              </a:lnSpc>
              <a:spcBef>
                <a:spcPct val="0"/>
              </a:spcBef>
              <a:buFont typeface="Wingdings" charset="0"/>
              <a:buNone/>
            </a:pPr>
            <a:r>
              <a:rPr lang="en-US" sz="1200" dirty="0" smtClean="0">
                <a:solidFill>
                  <a:schemeClr val="tx1"/>
                </a:solidFill>
              </a:rPr>
              <a:t>PCT monitoring device</a:t>
            </a:r>
            <a:br>
              <a:rPr lang="en-US" sz="1200" dirty="0" smtClean="0">
                <a:solidFill>
                  <a:schemeClr val="tx1"/>
                </a:solidFill>
              </a:rPr>
            </a:br>
            <a:r>
              <a:rPr lang="en-US" sz="1200" dirty="0" smtClean="0">
                <a:solidFill>
                  <a:schemeClr val="tx1"/>
                </a:solidFill>
              </a:rPr>
              <a:t>is activated</a:t>
            </a:r>
          </a:p>
        </p:txBody>
      </p:sp>
      <p:cxnSp>
        <p:nvCxnSpPr>
          <p:cNvPr id="45" name="Gerade Verbindung 44"/>
          <p:cNvCxnSpPr/>
          <p:nvPr/>
        </p:nvCxnSpPr>
        <p:spPr bwMode="auto">
          <a:xfrm>
            <a:off x="5524577" y="3552305"/>
            <a:ext cx="5412642" cy="0"/>
          </a:xfrm>
          <a:prstGeom prst="line">
            <a:avLst/>
          </a:prstGeom>
          <a:solidFill>
            <a:schemeClr val="tx2"/>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Gerade Verbindung 45"/>
          <p:cNvCxnSpPr>
            <a:stCxn id="29" idx="2"/>
          </p:cNvCxnSpPr>
          <p:nvPr/>
        </p:nvCxnSpPr>
        <p:spPr bwMode="auto">
          <a:xfrm flipV="1">
            <a:off x="6150802" y="4765963"/>
            <a:ext cx="1045690" cy="11082"/>
          </a:xfrm>
          <a:prstGeom prst="line">
            <a:avLst/>
          </a:prstGeom>
          <a:solidFill>
            <a:schemeClr val="tx2"/>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 name="Textfeld 46"/>
          <p:cNvSpPr txBox="1"/>
          <p:nvPr/>
        </p:nvSpPr>
        <p:spPr>
          <a:xfrm>
            <a:off x="7496027" y="4030636"/>
            <a:ext cx="820738" cy="304699"/>
          </a:xfrm>
          <a:prstGeom prst="rect">
            <a:avLst/>
          </a:prstGeom>
          <a:noFill/>
        </p:spPr>
        <p:txBody>
          <a:bodyPr wrap="none" lIns="0" tIns="0" rIns="0" bIns="0" rtlCol="0">
            <a:spAutoFit/>
          </a:bodyPr>
          <a:lstStyle/>
          <a:p>
            <a:pPr algn="l">
              <a:lnSpc>
                <a:spcPct val="110000"/>
              </a:lnSpc>
              <a:spcBef>
                <a:spcPts val="0"/>
              </a:spcBef>
            </a:pPr>
            <a:r>
              <a:rPr lang="en-US" sz="900" smtClean="0">
                <a:solidFill>
                  <a:schemeClr val="tx1"/>
                </a:solidFill>
              </a:rPr>
              <a:t>Process caused</a:t>
            </a:r>
            <a:br>
              <a:rPr lang="en-US" sz="900" smtClean="0">
                <a:solidFill>
                  <a:schemeClr val="tx1"/>
                </a:solidFill>
              </a:rPr>
            </a:br>
            <a:r>
              <a:rPr lang="en-US" sz="900" smtClean="0">
                <a:solidFill>
                  <a:schemeClr val="tx1"/>
                </a:solidFill>
              </a:rPr>
              <a:t>limit</a:t>
            </a:r>
            <a:endParaRPr lang="en-US" sz="900" dirty="0" smtClean="0">
              <a:solidFill>
                <a:schemeClr val="tx1"/>
              </a:solidFill>
            </a:endParaRPr>
          </a:p>
        </p:txBody>
      </p:sp>
    </p:spTree>
    <p:custDataLst>
      <p:tags r:id="rId3"/>
    </p:custDataLst>
    <p:extLst>
      <p:ext uri="{BB962C8B-B14F-4D97-AF65-F5344CB8AC3E}">
        <p14:creationId xmlns:p14="http://schemas.microsoft.com/office/powerpoint/2010/main" val="26740056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smtClean="0">
                <a:solidFill>
                  <a:schemeClr val="tx1"/>
                </a:solidFill>
                <a:latin typeface="Arial" charset="0"/>
              </a:rPr>
              <a:t>The </a:t>
            </a:r>
            <a:r>
              <a:rPr lang="en-US" sz="1600" dirty="0">
                <a:solidFill>
                  <a:schemeClr val="tx1"/>
                </a:solidFill>
                <a:latin typeface="Arial" charset="0"/>
              </a:rPr>
              <a:t>pump may only be turned </a:t>
            </a:r>
            <a:r>
              <a:rPr lang="en-US" sz="1600" dirty="0" smtClean="0">
                <a:solidFill>
                  <a:schemeClr val="tx1"/>
                </a:solidFill>
                <a:latin typeface="Arial" charset="0"/>
              </a:rPr>
              <a:t>on when </a:t>
            </a:r>
            <a:r>
              <a:rPr lang="en-US" sz="1600" dirty="0">
                <a:solidFill>
                  <a:schemeClr val="tx1"/>
                </a:solidFill>
                <a:latin typeface="Arial" charset="0"/>
              </a:rPr>
              <a:t>the main switch </a:t>
            </a:r>
            <a:r>
              <a:rPr lang="en-US" sz="1600" dirty="0" smtClean="0">
                <a:solidFill>
                  <a:schemeClr val="tx1"/>
                </a:solidFill>
                <a:latin typeface="Arial" charset="0"/>
              </a:rPr>
              <a:t>of the process cell is switched </a:t>
            </a:r>
            <a:r>
              <a:rPr lang="en-US" sz="1600" dirty="0">
                <a:solidFill>
                  <a:schemeClr val="tx1"/>
                </a:solidFill>
                <a:latin typeface="Arial" charset="0"/>
              </a:rPr>
              <a:t>on and the emergency stop switch </a:t>
            </a:r>
            <a:r>
              <a:rPr lang="en-US" sz="1600" dirty="0" smtClean="0">
                <a:solidFill>
                  <a:schemeClr val="tx1"/>
                </a:solidFill>
                <a:latin typeface="Arial" charset="0"/>
              </a:rPr>
              <a:t>is unlocked</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The pump </a:t>
            </a:r>
            <a:r>
              <a:rPr lang="en-US" sz="1600" dirty="0" smtClean="0">
                <a:solidFill>
                  <a:schemeClr val="tx1"/>
                </a:solidFill>
                <a:latin typeface="Arial" charset="0"/>
              </a:rPr>
              <a:t>must not take in air, which means </a:t>
            </a:r>
            <a:r>
              <a:rPr lang="en-US" sz="1600" dirty="0">
                <a:solidFill>
                  <a:schemeClr val="tx1"/>
                </a:solidFill>
                <a:latin typeface="Arial" charset="0"/>
              </a:rPr>
              <a:t>the level of the reactor has to be at least 50 ml</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The pump </a:t>
            </a:r>
            <a:r>
              <a:rPr lang="en-US" sz="1600" dirty="0" smtClean="0">
                <a:solidFill>
                  <a:schemeClr val="tx1"/>
                </a:solidFill>
                <a:latin typeface="Arial" charset="0"/>
              </a:rPr>
              <a:t>must not </a:t>
            </a:r>
            <a:r>
              <a:rPr lang="en-US" sz="1600" dirty="0">
                <a:solidFill>
                  <a:schemeClr val="tx1"/>
                </a:solidFill>
                <a:latin typeface="Arial" charset="0"/>
              </a:rPr>
              <a:t>work against closed </a:t>
            </a:r>
            <a:r>
              <a:rPr lang="en-US" sz="1600" dirty="0" smtClean="0">
                <a:solidFill>
                  <a:schemeClr val="tx1"/>
                </a:solidFill>
                <a:latin typeface="Arial" charset="0"/>
              </a:rPr>
              <a:t>valves, which means </a:t>
            </a:r>
            <a:r>
              <a:rPr lang="en-US" sz="1600" dirty="0">
                <a:solidFill>
                  <a:schemeClr val="tx1"/>
                </a:solidFill>
                <a:latin typeface="Arial" charset="0"/>
              </a:rPr>
              <a:t>at least one valve has to be </a:t>
            </a:r>
            <a:r>
              <a:rPr lang="en-US" sz="1600" dirty="0" smtClean="0">
                <a:solidFill>
                  <a:schemeClr val="tx1"/>
                </a:solidFill>
                <a:latin typeface="Arial" charset="0"/>
              </a:rPr>
              <a:t>open</a:t>
            </a:r>
            <a:endParaRPr lang="en-US" sz="1600" dirty="0">
              <a:solidFill>
                <a:schemeClr val="tx1"/>
              </a:solidFill>
              <a:latin typeface="Arial" charset="0"/>
            </a:endParaRPr>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Design of a lock for the pump of the laboratory process cell</a:t>
            </a:r>
            <a:endParaRPr lang="en-US" b="1" dirty="0">
              <a:solidFill>
                <a:schemeClr val="bg1"/>
              </a:solidFill>
            </a:endParaRPr>
          </a:p>
        </p:txBody>
      </p:sp>
      <p:sp>
        <p:nvSpPr>
          <p:cNvPr id="32772" name="Rectangle 52"/>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P01-05 Functional safety</a:t>
            </a:r>
          </a:p>
        </p:txBody>
      </p:sp>
      <p:graphicFrame>
        <p:nvGraphicFramePr>
          <p:cNvPr id="32877" name="Group 109"/>
          <p:cNvGraphicFramePr>
            <a:graphicFrameLocks noGrp="1"/>
          </p:cNvGraphicFramePr>
          <p:nvPr>
            <p:extLst>
              <p:ext uri="{D42A27DB-BD31-4B8C-83A1-F6EECF244321}">
                <p14:modId xmlns:p14="http://schemas.microsoft.com/office/powerpoint/2010/main" val="2111172632"/>
              </p:ext>
            </p:extLst>
          </p:nvPr>
        </p:nvGraphicFramePr>
        <p:xfrm>
          <a:off x="627062" y="3803742"/>
          <a:ext cx="11088687" cy="2362108"/>
        </p:xfrm>
        <a:graphic>
          <a:graphicData uri="http://schemas.openxmlformats.org/drawingml/2006/table">
            <a:tbl>
              <a:tblPr/>
              <a:tblGrid>
                <a:gridCol w="4030849"/>
                <a:gridCol w="1474969"/>
                <a:gridCol w="1598250"/>
                <a:gridCol w="3984619"/>
              </a:tblGrid>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Symbol</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Address</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Data type</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1" i="0" u="none" strike="noStrike" cap="none" normalizeH="0" baseline="0" dirty="0" smtClean="0">
                          <a:ln>
                            <a:noFill/>
                          </a:ln>
                          <a:solidFill>
                            <a:schemeClr val="bg1"/>
                          </a:solidFill>
                          <a:effectLst/>
                          <a:latin typeface="Arial" charset="0"/>
                          <a:cs typeface="Arial" charset="0"/>
                        </a:rPr>
                        <a:t>Symbol comment</a:t>
                      </a: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A1.A1H001.HS+-.START</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I 0.0</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Switch on main power switch</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A1.A1H002.HS+-.OFF</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I 0.1</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Times New Roman" pitchFamily="18" charset="0"/>
                        </a:rPr>
                        <a:t>Activate EMERGENCY OFF</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A1.T2.A1T2L001.LISA+.M</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IW 72</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WORD</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Actual value level reactor R001</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A1.T2.A1T2X007.GO+-.O+</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I 66.3</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Open/Closed valve … feedback signal</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A1.T3.A1T3X001.GO+-.O+</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I 67.4</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Open/Closed valve … feedback signal</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2929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A1.T4.A1T4X003.GO+-.O+</a:t>
                      </a:r>
                    </a:p>
                  </a:txBody>
                  <a:tcPr marL="120063" marR="120063" marT="46802" marB="46802" anchor="ctr" horzOverflow="overflow">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dirty="0" smtClean="0">
                          <a:ln>
                            <a:noFill/>
                          </a:ln>
                          <a:solidFill>
                            <a:srgbClr val="000000"/>
                          </a:solidFill>
                          <a:effectLst/>
                          <a:latin typeface="Arial" charset="0"/>
                          <a:cs typeface="Arial" charset="0"/>
                        </a:rPr>
                        <a:t>I 68.2</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600" b="0" i="0" u="none" strike="noStrike" cap="none" normalizeH="0" baseline="0" smtClean="0">
                          <a:ln>
                            <a:noFill/>
                          </a:ln>
                          <a:solidFill>
                            <a:srgbClr val="000000"/>
                          </a:solidFill>
                          <a:effectLst/>
                          <a:latin typeface="Arial" charset="0"/>
                          <a:cs typeface="Arial" charset="0"/>
                        </a:rPr>
                        <a:t>BOOL</a:t>
                      </a:r>
                    </a:p>
                  </a:txBody>
                  <a:tcPr marL="120063" marR="120063" marT="46802" marB="4680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0" i="0" u="none" strike="noStrike" cap="none" normalizeH="0" baseline="0" dirty="0" smtClean="0">
                          <a:ln>
                            <a:noFill/>
                          </a:ln>
                          <a:solidFill>
                            <a:srgbClr val="000000"/>
                          </a:solidFill>
                          <a:effectLst/>
                          <a:latin typeface="Arial" charset="0"/>
                          <a:cs typeface="Times New Roman" pitchFamily="18" charset="0"/>
                        </a:rPr>
                        <a:t>Open/Closed valve … feedback signal</a:t>
                      </a:r>
                      <a:endParaRPr kumimoji="0" lang="de-DE" sz="1400" b="0" i="0" u="none" strike="noStrike" cap="none" normalizeH="0" baseline="0" dirty="0" smtClean="0">
                        <a:ln>
                          <a:noFill/>
                        </a:ln>
                        <a:solidFill>
                          <a:srgbClr val="000000"/>
                        </a:solidFill>
                        <a:effectLst/>
                        <a:latin typeface="Arial" charset="0"/>
                        <a:cs typeface="Arial" charset="0"/>
                      </a:endParaRPr>
                    </a:p>
                  </a:txBody>
                  <a:tcPr marL="120063" marR="120063" marT="46802" marB="46802" anchor="ctr"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FF0F1"/>
                    </a:solidFill>
                  </a:tcPr>
                </a:tc>
              </a:tr>
            </a:tbl>
          </a:graphicData>
        </a:graphic>
      </p:graphicFrame>
    </p:spTree>
    <p:custDataLst>
      <p:tags r:id="rId2"/>
    </p:custDataLst>
    <p:extLst>
      <p:ext uri="{BB962C8B-B14F-4D97-AF65-F5344CB8AC3E}">
        <p14:creationId xmlns:p14="http://schemas.microsoft.com/office/powerpoint/2010/main" val="38596414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Replace the analog </a:t>
            </a:r>
            <a:r>
              <a:rPr lang="en-US" sz="1600" dirty="0" smtClean="0">
                <a:solidFill>
                  <a:schemeClr val="tx1"/>
                </a:solidFill>
                <a:latin typeface="Arial" charset="0"/>
              </a:rPr>
              <a:t>value A1.T2.A1T2L001.LISA+.M with a binary </a:t>
            </a:r>
            <a:r>
              <a:rPr lang="en-US" sz="1600" dirty="0">
                <a:solidFill>
                  <a:schemeClr val="tx1"/>
                </a:solidFill>
                <a:latin typeface="Arial" charset="0"/>
              </a:rPr>
              <a:t>value which is the result of the </a:t>
            </a:r>
            <a:r>
              <a:rPr lang="en-US" sz="1600" dirty="0" smtClean="0">
                <a:solidFill>
                  <a:schemeClr val="tx1"/>
                </a:solidFill>
                <a:latin typeface="Arial" charset="0"/>
              </a:rPr>
              <a:t>comparison with </a:t>
            </a:r>
            <a:r>
              <a:rPr lang="en-US" sz="1600" dirty="0">
                <a:solidFill>
                  <a:schemeClr val="tx1"/>
                </a:solidFill>
                <a:latin typeface="Arial" charset="0"/>
              </a:rPr>
              <a:t>50 ml</a:t>
            </a: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Functional table to design the combinatorial </a:t>
            </a:r>
            <a:r>
              <a:rPr lang="en-US" sz="1600" dirty="0" smtClean="0">
                <a:solidFill>
                  <a:schemeClr val="tx1"/>
                </a:solidFill>
                <a:latin typeface="Arial" charset="0"/>
              </a:rPr>
              <a:t>circuit</a:t>
            </a: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Result using conjunctive normal form (CNF) is used to lock the pump</a:t>
            </a:r>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Standardized circuits for functional safety</a:t>
            </a:r>
            <a:endParaRPr lang="en-US" b="1" dirty="0">
              <a:solidFill>
                <a:schemeClr val="bg1"/>
              </a:solidFill>
            </a:endParaRPr>
          </a:p>
        </p:txBody>
      </p:sp>
      <p:sp>
        <p:nvSpPr>
          <p:cNvPr id="33796" name="Rectangle 84"/>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P01-05 Functional safety</a:t>
            </a:r>
          </a:p>
        </p:txBody>
      </p:sp>
      <p:graphicFrame>
        <p:nvGraphicFramePr>
          <p:cNvPr id="34062" name="Group 270"/>
          <p:cNvGraphicFramePr>
            <a:graphicFrameLocks noGrp="1"/>
          </p:cNvGraphicFramePr>
          <p:nvPr>
            <p:extLst>
              <p:ext uri="{D42A27DB-BD31-4B8C-83A1-F6EECF244321}">
                <p14:modId xmlns:p14="http://schemas.microsoft.com/office/powerpoint/2010/main" val="318781453"/>
              </p:ext>
            </p:extLst>
          </p:nvPr>
        </p:nvGraphicFramePr>
        <p:xfrm>
          <a:off x="627062" y="2773592"/>
          <a:ext cx="11088685" cy="2438400"/>
        </p:xfrm>
        <a:graphic>
          <a:graphicData uri="http://schemas.openxmlformats.org/drawingml/2006/table">
            <a:tbl>
              <a:tblPr/>
              <a:tblGrid>
                <a:gridCol w="2217737"/>
                <a:gridCol w="2217737"/>
                <a:gridCol w="2217737"/>
                <a:gridCol w="2217737"/>
                <a:gridCol w="2217737"/>
              </a:tblGrid>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smtClean="0">
                          <a:ln>
                            <a:noFill/>
                          </a:ln>
                          <a:solidFill>
                            <a:schemeClr val="bg1"/>
                          </a:solidFill>
                          <a:effectLst/>
                          <a:latin typeface="Arial" charset="0"/>
                          <a:cs typeface="Arial" charset="0"/>
                        </a:rPr>
                        <a:t>A1T2L001 &gt; 50ml</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smtClean="0">
                          <a:ln>
                            <a:noFill/>
                          </a:ln>
                          <a:solidFill>
                            <a:schemeClr val="bg1"/>
                          </a:solidFill>
                          <a:effectLst/>
                          <a:latin typeface="Arial" charset="0"/>
                          <a:cs typeface="Arial" charset="0"/>
                        </a:rPr>
                        <a:t>A1T2X007</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smtClean="0">
                          <a:ln>
                            <a:noFill/>
                          </a:ln>
                          <a:solidFill>
                            <a:schemeClr val="bg1"/>
                          </a:solidFill>
                          <a:effectLst/>
                          <a:latin typeface="Arial" charset="0"/>
                          <a:cs typeface="Arial" charset="0"/>
                        </a:rPr>
                        <a:t>A1T3X001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smtClean="0">
                          <a:ln>
                            <a:noFill/>
                          </a:ln>
                          <a:solidFill>
                            <a:schemeClr val="bg1"/>
                          </a:solidFill>
                          <a:effectLst/>
                          <a:latin typeface="Arial" charset="0"/>
                          <a:cs typeface="Arial" charset="0"/>
                        </a:rPr>
                        <a:t>A1T4X003</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1" i="0" u="none" strike="noStrike" cap="none" normalizeH="0" baseline="0" dirty="0" smtClean="0">
                          <a:ln>
                            <a:noFill/>
                          </a:ln>
                          <a:solidFill>
                            <a:schemeClr val="bg1"/>
                          </a:solidFill>
                          <a:effectLst/>
                          <a:latin typeface="Arial" charset="0"/>
                          <a:cs typeface="Arial" charset="0"/>
                        </a:rPr>
                        <a:t>LOCK</a:t>
                      </a:r>
                    </a:p>
                  </a:txBody>
                  <a:tcPr marL="121984" marR="121984" anchor="ctr" anchorCtr="1" horzOverflow="overflow">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879BAA"/>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0</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DCDFE2"/>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FF0F1"/>
                    </a:solidFill>
                  </a:tcPr>
                </a:tc>
              </a:tr>
              <a:tr h="3048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x</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de-DE" sz="1400" b="0" i="0" u="none" strike="noStrike" cap="none" normalizeH="0" baseline="0" dirty="0" smtClean="0">
                          <a:ln>
                            <a:noFill/>
                          </a:ln>
                          <a:solidFill>
                            <a:srgbClr val="000000"/>
                          </a:solidFill>
                          <a:effectLst/>
                          <a:latin typeface="Arial" charset="0"/>
                          <a:cs typeface="Arial" charset="0"/>
                        </a:rPr>
                        <a:t>1</a:t>
                      </a:r>
                    </a:p>
                  </a:txBody>
                  <a:tcPr marL="121984" marR="121984" anchor="ctr" anchorCtr="1" horzOverflow="overflow">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DCDFE2"/>
                    </a:solidFill>
                  </a:tcPr>
                </a:tc>
              </a:tr>
            </a:tbl>
          </a:graphicData>
        </a:graphic>
      </p:graphicFrame>
    </p:spTree>
    <p:custDataLst>
      <p:tags r:id="rId2"/>
    </p:custDataLst>
    <p:extLst>
      <p:ext uri="{BB962C8B-B14F-4D97-AF65-F5344CB8AC3E}">
        <p14:creationId xmlns:p14="http://schemas.microsoft.com/office/powerpoint/2010/main" val="19619038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P01-06 Control loop, other control functions</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Structure of a control loop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PID controller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Temperature control of the </a:t>
            </a:r>
            <a:r>
              <a:rPr lang="en-US" sz="1600" dirty="0" smtClean="0">
                <a:solidFill>
                  <a:schemeClr val="tx1"/>
                </a:solidFill>
                <a:latin typeface="Arial" charset="0"/>
              </a:rPr>
              <a:t>laboratory process cell</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a:t>
            </a:r>
            <a:r>
              <a:rPr lang="en-US" sz="1600" dirty="0" smtClean="0">
                <a:solidFill>
                  <a:schemeClr val="tx1"/>
                </a:solidFill>
                <a:latin typeface="Arial" charset="0"/>
              </a:rPr>
              <a:t>instruction</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Parameterization of a continuous controller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Output of the analog manipulated variable as a binary signal </a:t>
            </a:r>
            <a:r>
              <a:rPr lang="en-US" sz="1600" dirty="0" smtClean="0">
                <a:solidFill>
                  <a:schemeClr val="tx1"/>
                </a:solidFill>
                <a:latin typeface="Arial" charset="0"/>
              </a:rPr>
              <a:t>with a pulse generator</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36871826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
            </p:custDataLst>
            <p:extLst>
              <p:ext uri="{D42A27DB-BD31-4B8C-83A1-F6EECF244321}">
                <p14:modId xmlns:p14="http://schemas.microsoft.com/office/powerpoint/2010/main" val="10104724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34" name="think-cell Folie" r:id="rId7" imgW="360" imgH="360" progId="">
                  <p:embed/>
                </p:oleObj>
              </mc:Choice>
              <mc:Fallback>
                <p:oleObj name="think-cell Folie" r:id="rId7" imgW="360" imgH="360" progId="">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11"/>
          <p:cNvSpPr>
            <a:spLocks noChangeArrowheads="1"/>
          </p:cNvSpPr>
          <p:nvPr/>
        </p:nvSpPr>
        <p:spPr bwMode="auto">
          <a:xfrm>
            <a:off x="383318" y="1761809"/>
            <a:ext cx="11287709" cy="4389438"/>
          </a:xfrm>
          <a:prstGeom prst="rect">
            <a:avLst/>
          </a:prstGeom>
          <a:solidFill>
            <a:schemeClr val="bg1"/>
          </a:solidFill>
          <a:ln>
            <a:noFill/>
          </a:ln>
          <a:extLst/>
        </p:spPr>
        <p:txBody>
          <a:bodyPr wrap="none" lIns="0" tIns="0" rIns="0" bIns="0" anchor="ctr">
            <a:noAutofit/>
          </a:bodyPr>
          <a:lstStyle/>
          <a:p>
            <a:pPr algn="ctr"/>
            <a:endParaRPr lang="en-US"/>
          </a:p>
        </p:txBody>
      </p:sp>
      <p:sp>
        <p:nvSpPr>
          <p:cNvPr id="4102"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P01-06 Control loop, other control functions</a:t>
            </a:r>
          </a:p>
        </p:txBody>
      </p:sp>
      <p:sp>
        <p:nvSpPr>
          <p:cNvPr id="4103" name="Rectangle 8"/>
          <p:cNvSpPr>
            <a:spLocks noChangeArrowheads="1"/>
          </p:cNvSpPr>
          <p:nvPr/>
        </p:nvSpPr>
        <p:spPr bwMode="auto">
          <a:xfrm>
            <a:off x="0" y="-138499"/>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en-US"/>
          </a:p>
        </p:txBody>
      </p:sp>
      <p:sp>
        <p:nvSpPr>
          <p:cNvPr id="8"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Process variables have to keep or achieve certain values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Disturbance </a:t>
            </a:r>
            <a:r>
              <a:rPr lang="en-US" sz="1600" dirty="0" smtClean="0">
                <a:solidFill>
                  <a:schemeClr val="tx1"/>
                </a:solidFill>
                <a:latin typeface="Arial" charset="0"/>
              </a:rPr>
              <a:t>behavior</a:t>
            </a:r>
            <a:r>
              <a:rPr lang="en-US" sz="1600" dirty="0">
                <a:solidFill>
                  <a:schemeClr val="tx1"/>
                </a:solidFill>
                <a:latin typeface="Arial" charset="0"/>
              </a:rPr>
              <a:t>: A certain value has to be kept in spite of </a:t>
            </a:r>
            <a:r>
              <a:rPr lang="en-US" sz="1600" dirty="0" smtClean="0">
                <a:solidFill>
                  <a:schemeClr val="tx1"/>
                </a:solidFill>
                <a:latin typeface="Arial" charset="0"/>
              </a:rPr>
              <a:t>disturbances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Response to </a:t>
            </a:r>
            <a:r>
              <a:rPr lang="en-US" sz="1600" dirty="0" err="1">
                <a:solidFill>
                  <a:schemeClr val="tx1"/>
                </a:solidFill>
                <a:latin typeface="Arial" charset="0"/>
              </a:rPr>
              <a:t>setpoint</a:t>
            </a:r>
            <a:r>
              <a:rPr lang="en-US" sz="1600" dirty="0">
                <a:solidFill>
                  <a:schemeClr val="tx1"/>
                </a:solidFill>
                <a:latin typeface="Arial" charset="0"/>
              </a:rPr>
              <a:t> changes: </a:t>
            </a:r>
            <a:r>
              <a:rPr lang="en-US" sz="1600" dirty="0" err="1">
                <a:solidFill>
                  <a:schemeClr val="tx1"/>
                </a:solidFill>
                <a:latin typeface="Arial" charset="0"/>
              </a:rPr>
              <a:t>Setpoint</a:t>
            </a:r>
            <a:r>
              <a:rPr lang="en-US" sz="1600" dirty="0">
                <a:solidFill>
                  <a:schemeClr val="tx1"/>
                </a:solidFill>
                <a:latin typeface="Arial" charset="0"/>
              </a:rPr>
              <a:t> shall be achieved stable and dynamic</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loop works as follows: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variable is measured by sensor</a:t>
            </a:r>
          </a:p>
          <a:p>
            <a:pPr marL="357188" lvl="2" indent="-174625">
              <a:spcBef>
                <a:spcPts val="600"/>
              </a:spcBef>
              <a:buClr>
                <a:schemeClr val="accent1"/>
              </a:buClr>
              <a:buFont typeface="Arial" pitchFamily="34" charset="0"/>
              <a:buChar char="•"/>
            </a:pPr>
            <a:r>
              <a:rPr lang="en-US" sz="1600" dirty="0" err="1">
                <a:solidFill>
                  <a:schemeClr val="tx1"/>
                </a:solidFill>
                <a:latin typeface="Arial" charset="0"/>
              </a:rPr>
              <a:t>Setpoint</a:t>
            </a:r>
            <a:r>
              <a:rPr lang="en-US" sz="1600" dirty="0">
                <a:solidFill>
                  <a:schemeClr val="tx1"/>
                </a:solidFill>
                <a:latin typeface="Arial" charset="0"/>
              </a:rPr>
              <a:t> minus measured value calculates the system deviation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Controller calculates the manipulated variable of the </a:t>
            </a:r>
            <a:r>
              <a:rPr lang="en-US" sz="1600" dirty="0" smtClean="0">
                <a:solidFill>
                  <a:schemeClr val="tx1"/>
                </a:solidFill>
                <a:latin typeface="Arial" charset="0"/>
              </a:rPr>
              <a:t>actuator </a:t>
            </a:r>
            <a:r>
              <a:rPr lang="en-US" sz="1600" dirty="0">
                <a:solidFill>
                  <a:schemeClr val="tx1"/>
                </a:solidFill>
                <a:latin typeface="Arial" charset="0"/>
              </a:rPr>
              <a:t>as a function of the deviation</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Actuator has impact </a:t>
            </a:r>
            <a:r>
              <a:rPr lang="en-US" sz="1600" dirty="0">
                <a:solidFill>
                  <a:schemeClr val="tx1"/>
                </a:solidFill>
                <a:latin typeface="Arial" charset="0"/>
              </a:rPr>
              <a:t>on the system</a:t>
            </a:r>
          </a:p>
        </p:txBody>
      </p:sp>
      <p:sp>
        <p:nvSpPr>
          <p:cNvPr id="9"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Structure of a control loop</a:t>
            </a:r>
            <a:endParaRPr lang="en-US" b="1" dirty="0">
              <a:solidFill>
                <a:schemeClr val="bg1"/>
              </a:solidFill>
            </a:endParaRPr>
          </a:p>
        </p:txBody>
      </p:sp>
      <p:sp>
        <p:nvSpPr>
          <p:cNvPr id="10" name="Ellipse 9"/>
          <p:cNvSpPr/>
          <p:nvPr/>
        </p:nvSpPr>
        <p:spPr bwMode="auto">
          <a:xfrm>
            <a:off x="5442520" y="5313745"/>
            <a:ext cx="439277" cy="439277"/>
          </a:xfrm>
          <a:prstGeom prst="ellipse">
            <a:avLst/>
          </a:prstGeom>
          <a:noFill/>
          <a:ln w="12700">
            <a:solidFill>
              <a:schemeClr val="tx2"/>
            </a:solid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11" name="Rechteck 10"/>
          <p:cNvSpPr/>
          <p:nvPr/>
        </p:nvSpPr>
        <p:spPr bwMode="auto">
          <a:xfrm>
            <a:off x="6695725" y="5218751"/>
            <a:ext cx="1061884" cy="629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dirty="0" smtClean="0">
                <a:solidFill>
                  <a:schemeClr val="tx1"/>
                </a:solidFill>
              </a:rPr>
              <a:t>Loop</a:t>
            </a:r>
            <a:br>
              <a:rPr lang="en-US" sz="1400" b="1" dirty="0" smtClean="0">
                <a:solidFill>
                  <a:schemeClr val="tx1"/>
                </a:solidFill>
              </a:rPr>
            </a:br>
            <a:r>
              <a:rPr lang="en-US" sz="1400" b="1" dirty="0" smtClean="0">
                <a:solidFill>
                  <a:schemeClr val="tx1"/>
                </a:solidFill>
              </a:rPr>
              <a:t>controller</a:t>
            </a:r>
          </a:p>
        </p:txBody>
      </p:sp>
      <p:sp>
        <p:nvSpPr>
          <p:cNvPr id="12" name="Rechteck 11"/>
          <p:cNvSpPr/>
          <p:nvPr/>
        </p:nvSpPr>
        <p:spPr bwMode="auto">
          <a:xfrm>
            <a:off x="8770332" y="5218751"/>
            <a:ext cx="1061884" cy="629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smtClean="0">
                <a:solidFill>
                  <a:schemeClr val="tx1"/>
                </a:solidFill>
              </a:rPr>
              <a:t>System</a:t>
            </a:r>
            <a:endParaRPr lang="en-US" sz="1400" b="1" dirty="0" smtClean="0">
              <a:solidFill>
                <a:schemeClr val="tx1"/>
              </a:solidFill>
            </a:endParaRPr>
          </a:p>
        </p:txBody>
      </p:sp>
      <p:sp>
        <p:nvSpPr>
          <p:cNvPr id="13" name="Textfeld 12"/>
          <p:cNvSpPr txBox="1"/>
          <p:nvPr/>
        </p:nvSpPr>
        <p:spPr>
          <a:xfrm>
            <a:off x="8757323" y="4143092"/>
            <a:ext cx="1093248" cy="541687"/>
          </a:xfrm>
          <a:prstGeom prst="rect">
            <a:avLst/>
          </a:prstGeom>
          <a:noFill/>
        </p:spPr>
        <p:txBody>
          <a:bodyPr wrap="none" lIns="0" tIns="0" rIns="0" bIns="0" rtlCol="0">
            <a:spAutoFit/>
          </a:bodyPr>
          <a:lstStyle/>
          <a:p>
            <a:pPr algn="l">
              <a:lnSpc>
                <a:spcPct val="110000"/>
              </a:lnSpc>
              <a:spcBef>
                <a:spcPts val="0"/>
              </a:spcBef>
            </a:pPr>
            <a:r>
              <a:rPr lang="en-US" sz="1600" smtClean="0">
                <a:solidFill>
                  <a:schemeClr val="tx1"/>
                </a:solidFill>
              </a:rPr>
              <a:t>Disturbance</a:t>
            </a:r>
            <a:br>
              <a:rPr lang="en-US" sz="1600" smtClean="0">
                <a:solidFill>
                  <a:schemeClr val="tx1"/>
                </a:solidFill>
              </a:rPr>
            </a:br>
            <a:r>
              <a:rPr lang="en-US" sz="1600" smtClean="0">
                <a:solidFill>
                  <a:schemeClr val="tx1"/>
                </a:solidFill>
              </a:rPr>
              <a:t>variables z</a:t>
            </a:r>
            <a:endParaRPr lang="en-US" sz="1600" dirty="0" smtClean="0">
              <a:solidFill>
                <a:schemeClr val="tx1"/>
              </a:solidFill>
            </a:endParaRPr>
          </a:p>
        </p:txBody>
      </p:sp>
      <p:cxnSp>
        <p:nvCxnSpPr>
          <p:cNvPr id="14" name="Gerade Verbindung mit Pfeil 13"/>
          <p:cNvCxnSpPr>
            <a:stCxn id="13" idx="2"/>
            <a:endCxn id="12" idx="0"/>
          </p:cNvCxnSpPr>
          <p:nvPr/>
        </p:nvCxnSpPr>
        <p:spPr bwMode="auto">
          <a:xfrm flipH="1">
            <a:off x="9301274" y="4684779"/>
            <a:ext cx="2673" cy="533972"/>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 name="Textfeld 14"/>
          <p:cNvSpPr txBox="1"/>
          <p:nvPr/>
        </p:nvSpPr>
        <p:spPr>
          <a:xfrm>
            <a:off x="7736072" y="4678432"/>
            <a:ext cx="1115690" cy="541687"/>
          </a:xfrm>
          <a:prstGeom prst="rect">
            <a:avLst/>
          </a:prstGeom>
          <a:noFill/>
        </p:spPr>
        <p:txBody>
          <a:bodyPr wrap="none" lIns="0" tIns="0" rIns="0" bIns="0" rtlCol="0">
            <a:spAutoFit/>
          </a:bodyPr>
          <a:lstStyle/>
          <a:p>
            <a:pPr algn="ctr">
              <a:lnSpc>
                <a:spcPct val="110000"/>
              </a:lnSpc>
              <a:spcBef>
                <a:spcPts val="0"/>
              </a:spcBef>
            </a:pPr>
            <a:r>
              <a:rPr lang="en-US" sz="1600" smtClean="0">
                <a:solidFill>
                  <a:schemeClr val="tx1"/>
                </a:solidFill>
              </a:rPr>
              <a:t>Manipulated</a:t>
            </a:r>
            <a:br>
              <a:rPr lang="en-US" sz="1600" smtClean="0">
                <a:solidFill>
                  <a:schemeClr val="tx1"/>
                </a:solidFill>
              </a:rPr>
            </a:br>
            <a:r>
              <a:rPr lang="en-US" sz="1600" smtClean="0">
                <a:solidFill>
                  <a:schemeClr val="tx1"/>
                </a:solidFill>
              </a:rPr>
              <a:t>variable y</a:t>
            </a:r>
            <a:endParaRPr lang="en-US" sz="1600" dirty="0" smtClean="0">
              <a:solidFill>
                <a:schemeClr val="tx1"/>
              </a:solidFill>
            </a:endParaRPr>
          </a:p>
        </p:txBody>
      </p:sp>
      <p:sp>
        <p:nvSpPr>
          <p:cNvPr id="16" name="Textfeld 15"/>
          <p:cNvSpPr txBox="1"/>
          <p:nvPr/>
        </p:nvSpPr>
        <p:spPr>
          <a:xfrm>
            <a:off x="9893135" y="4966110"/>
            <a:ext cx="1822615" cy="492443"/>
          </a:xfrm>
          <a:prstGeom prst="rect">
            <a:avLst/>
          </a:prstGeom>
          <a:noFill/>
        </p:spPr>
        <p:txBody>
          <a:bodyPr wrap="none" lIns="0" tIns="0" rIns="0" bIns="0" rtlCol="0">
            <a:spAutoFit/>
          </a:bodyPr>
          <a:lstStyle/>
          <a:p>
            <a:pPr algn="l">
              <a:spcBef>
                <a:spcPts val="0"/>
              </a:spcBef>
            </a:pPr>
            <a:r>
              <a:rPr lang="en-US" sz="1600" smtClean="0">
                <a:solidFill>
                  <a:schemeClr val="tx1"/>
                </a:solidFill>
              </a:rPr>
              <a:t>Process variable =</a:t>
            </a:r>
            <a:br>
              <a:rPr lang="en-US" sz="1600" smtClean="0">
                <a:solidFill>
                  <a:schemeClr val="tx1"/>
                </a:solidFill>
              </a:rPr>
            </a:br>
            <a:r>
              <a:rPr lang="en-US" sz="1600" smtClean="0">
                <a:solidFill>
                  <a:schemeClr val="tx1"/>
                </a:solidFill>
              </a:rPr>
              <a:t>controlled variable x</a:t>
            </a:r>
            <a:endParaRPr lang="en-US" sz="1600" dirty="0" smtClean="0">
              <a:solidFill>
                <a:schemeClr val="tx1"/>
              </a:solidFill>
            </a:endParaRPr>
          </a:p>
        </p:txBody>
      </p:sp>
      <p:sp>
        <p:nvSpPr>
          <p:cNvPr id="17" name="Textfeld 16"/>
          <p:cNvSpPr txBox="1"/>
          <p:nvPr/>
        </p:nvSpPr>
        <p:spPr>
          <a:xfrm>
            <a:off x="5715727" y="4706644"/>
            <a:ext cx="990657" cy="492443"/>
          </a:xfrm>
          <a:prstGeom prst="rect">
            <a:avLst/>
          </a:prstGeom>
          <a:noFill/>
        </p:spPr>
        <p:txBody>
          <a:bodyPr wrap="none" lIns="0" tIns="0" rIns="0" bIns="0" rtlCol="0">
            <a:spAutoFit/>
          </a:bodyPr>
          <a:lstStyle/>
          <a:p>
            <a:pPr algn="ctr">
              <a:spcBef>
                <a:spcPts val="0"/>
              </a:spcBef>
            </a:pPr>
            <a:r>
              <a:rPr lang="en-US" sz="1600" dirty="0" smtClean="0">
                <a:solidFill>
                  <a:schemeClr val="tx1"/>
                </a:solidFill>
              </a:rPr>
              <a:t>(System)</a:t>
            </a:r>
            <a:br>
              <a:rPr lang="en-US" sz="1600" dirty="0" smtClean="0">
                <a:solidFill>
                  <a:schemeClr val="tx1"/>
                </a:solidFill>
              </a:rPr>
            </a:br>
            <a:r>
              <a:rPr lang="en-US" sz="1600" dirty="0" smtClean="0">
                <a:solidFill>
                  <a:schemeClr val="tx1"/>
                </a:solidFill>
              </a:rPr>
              <a:t>deviation e</a:t>
            </a:r>
          </a:p>
        </p:txBody>
      </p:sp>
      <p:sp>
        <p:nvSpPr>
          <p:cNvPr id="18" name="Textfeld 17"/>
          <p:cNvSpPr txBox="1"/>
          <p:nvPr/>
        </p:nvSpPr>
        <p:spPr>
          <a:xfrm>
            <a:off x="3996717" y="5397962"/>
            <a:ext cx="1066048" cy="270843"/>
          </a:xfrm>
          <a:prstGeom prst="rect">
            <a:avLst/>
          </a:prstGeom>
          <a:noFill/>
        </p:spPr>
        <p:txBody>
          <a:bodyPr wrap="none" lIns="0" tIns="0" rIns="108000" bIns="0" rtlCol="0">
            <a:spAutoFit/>
          </a:bodyPr>
          <a:lstStyle/>
          <a:p>
            <a:pPr algn="l">
              <a:lnSpc>
                <a:spcPct val="110000"/>
              </a:lnSpc>
              <a:spcBef>
                <a:spcPts val="0"/>
              </a:spcBef>
            </a:pPr>
            <a:r>
              <a:rPr lang="en-US" sz="1600" smtClean="0">
                <a:solidFill>
                  <a:schemeClr val="tx1"/>
                </a:solidFill>
              </a:rPr>
              <a:t>Setpoint w</a:t>
            </a:r>
            <a:endParaRPr lang="en-US" sz="1600" dirty="0" smtClean="0">
              <a:solidFill>
                <a:schemeClr val="tx1"/>
              </a:solidFill>
            </a:endParaRPr>
          </a:p>
        </p:txBody>
      </p:sp>
      <p:sp>
        <p:nvSpPr>
          <p:cNvPr id="19" name="Textfeld 18"/>
          <p:cNvSpPr txBox="1"/>
          <p:nvPr/>
        </p:nvSpPr>
        <p:spPr>
          <a:xfrm>
            <a:off x="5382407" y="5655022"/>
            <a:ext cx="120226" cy="270843"/>
          </a:xfrm>
          <a:prstGeom prst="rect">
            <a:avLst/>
          </a:prstGeom>
          <a:noFill/>
        </p:spPr>
        <p:txBody>
          <a:bodyPr wrap="none" lIns="0" tIns="0" rIns="0" bIns="0" rtlCol="0">
            <a:spAutoFit/>
          </a:bodyPr>
          <a:lstStyle/>
          <a:p>
            <a:pPr algn="l">
              <a:lnSpc>
                <a:spcPct val="110000"/>
              </a:lnSpc>
              <a:spcBef>
                <a:spcPts val="0"/>
              </a:spcBef>
            </a:pPr>
            <a:r>
              <a:rPr lang="en-US" sz="1600" smtClean="0">
                <a:solidFill>
                  <a:schemeClr val="tx1"/>
                </a:solidFill>
              </a:rPr>
              <a:t>+</a:t>
            </a:r>
            <a:endParaRPr lang="en-US" sz="1600" dirty="0" smtClean="0">
              <a:solidFill>
                <a:schemeClr val="tx1"/>
              </a:solidFill>
            </a:endParaRPr>
          </a:p>
        </p:txBody>
      </p:sp>
      <p:sp>
        <p:nvSpPr>
          <p:cNvPr id="20" name="Textfeld 19"/>
          <p:cNvSpPr txBox="1"/>
          <p:nvPr/>
        </p:nvSpPr>
        <p:spPr>
          <a:xfrm>
            <a:off x="5821684" y="5803600"/>
            <a:ext cx="68930" cy="270843"/>
          </a:xfrm>
          <a:prstGeom prst="rect">
            <a:avLst/>
          </a:prstGeom>
          <a:noFill/>
        </p:spPr>
        <p:txBody>
          <a:bodyPr wrap="none" lIns="0" tIns="0" rIns="0" bIns="0" rtlCol="0">
            <a:spAutoFit/>
          </a:bodyPr>
          <a:lstStyle/>
          <a:p>
            <a:pPr algn="l">
              <a:lnSpc>
                <a:spcPct val="110000"/>
              </a:lnSpc>
              <a:spcBef>
                <a:spcPts val="0"/>
              </a:spcBef>
            </a:pPr>
            <a:r>
              <a:rPr lang="en-US" sz="1600" smtClean="0">
                <a:solidFill>
                  <a:schemeClr val="tx1"/>
                </a:solidFill>
              </a:rPr>
              <a:t>-</a:t>
            </a:r>
            <a:endParaRPr lang="en-US" sz="1600" dirty="0" smtClean="0">
              <a:solidFill>
                <a:schemeClr val="tx1"/>
              </a:solidFill>
            </a:endParaRPr>
          </a:p>
        </p:txBody>
      </p:sp>
      <p:cxnSp>
        <p:nvCxnSpPr>
          <p:cNvPr id="21" name="Gerade Verbindung mit Pfeil 20"/>
          <p:cNvCxnSpPr>
            <a:stCxn id="10" idx="6"/>
            <a:endCxn id="11" idx="1"/>
          </p:cNvCxnSpPr>
          <p:nvPr/>
        </p:nvCxnSpPr>
        <p:spPr bwMode="auto">
          <a:xfrm flipV="1">
            <a:off x="5881797" y="5533383"/>
            <a:ext cx="813928" cy="1"/>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Gerade Verbindung mit Pfeil 21"/>
          <p:cNvCxnSpPr>
            <a:stCxn id="11" idx="3"/>
            <a:endCxn id="12" idx="1"/>
          </p:cNvCxnSpPr>
          <p:nvPr/>
        </p:nvCxnSpPr>
        <p:spPr bwMode="auto">
          <a:xfrm>
            <a:off x="7757609" y="5533383"/>
            <a:ext cx="1012723"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Gerade Verbindung mit Pfeil 22"/>
          <p:cNvCxnSpPr/>
          <p:nvPr/>
        </p:nvCxnSpPr>
        <p:spPr bwMode="auto">
          <a:xfrm>
            <a:off x="5038719" y="5533383"/>
            <a:ext cx="403801" cy="0"/>
          </a:xfrm>
          <a:prstGeom prst="straightConnector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winkelte Verbindung 23"/>
          <p:cNvCxnSpPr>
            <a:stCxn id="12" idx="3"/>
            <a:endCxn id="10" idx="4"/>
          </p:cNvCxnSpPr>
          <p:nvPr/>
        </p:nvCxnSpPr>
        <p:spPr bwMode="auto">
          <a:xfrm flipH="1">
            <a:off x="5662159" y="5533383"/>
            <a:ext cx="4170057" cy="219639"/>
          </a:xfrm>
          <a:prstGeom prst="bentConnector4">
            <a:avLst>
              <a:gd name="adj1" fmla="val -5482"/>
              <a:gd name="adj2" fmla="val 283141"/>
            </a:avLst>
          </a:prstGeom>
          <a:solidFill>
            <a:schemeClr val="tx2"/>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custDataLst>
      <p:tags r:id="rId3"/>
    </p:custDataLst>
    <p:extLst>
      <p:ext uri="{BB962C8B-B14F-4D97-AF65-F5344CB8AC3E}">
        <p14:creationId xmlns:p14="http://schemas.microsoft.com/office/powerpoint/2010/main" val="26498299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P01-06 Control loop, other control functions</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algorithm calculates the manipulated variable as a function of the deviation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Process industry uses the PID </a:t>
            </a:r>
            <a:r>
              <a:rPr lang="en-US" sz="1600" dirty="0" smtClean="0">
                <a:solidFill>
                  <a:schemeClr val="tx1"/>
                </a:solidFill>
                <a:latin typeface="Arial" charset="0"/>
              </a:rPr>
              <a:t>algorithm to </a:t>
            </a:r>
            <a:r>
              <a:rPr lang="en-US" sz="1600" dirty="0">
                <a:solidFill>
                  <a:schemeClr val="tx1"/>
                </a:solidFill>
                <a:latin typeface="Arial" charset="0"/>
              </a:rPr>
              <a:t>95%</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 means proportional</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Current manipulated variable only depends on current deviation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 means integral</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Current manipulated variable depends on the sum of the last deviation values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 means differential</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Current manipulated variable depends on the changes in the deviation value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Adjusting only </a:t>
            </a:r>
            <a:r>
              <a:rPr lang="en-US" sz="1600" dirty="0" smtClean="0">
                <a:solidFill>
                  <a:schemeClr val="tx1"/>
                </a:solidFill>
                <a:latin typeface="Arial" charset="0"/>
              </a:rPr>
              <a:t>three parameters </a:t>
            </a:r>
            <a:r>
              <a:rPr lang="en-US" sz="1600" dirty="0">
                <a:solidFill>
                  <a:schemeClr val="tx1"/>
                </a:solidFill>
                <a:latin typeface="Arial" charset="0"/>
              </a:rPr>
              <a:t>(gain, reset time and derivative time)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Practical adjusting rules exists for systems without dominant dead times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Ziegler </a:t>
            </a:r>
            <a:r>
              <a:rPr lang="en-US" sz="1600" dirty="0">
                <a:solidFill>
                  <a:schemeClr val="tx1"/>
                </a:solidFill>
                <a:latin typeface="Arial" charset="0"/>
              </a:rPr>
              <a:t>and </a:t>
            </a:r>
            <a:r>
              <a:rPr lang="en-US" sz="1600" dirty="0" smtClean="0">
                <a:solidFill>
                  <a:schemeClr val="tx1"/>
                </a:solidFill>
                <a:latin typeface="Arial" charset="0"/>
              </a:rPr>
              <a:t>Nichols method</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err="1">
                <a:solidFill>
                  <a:schemeClr val="tx1"/>
                </a:solidFill>
                <a:latin typeface="Arial" charset="0"/>
              </a:rPr>
              <a:t>Chien</a:t>
            </a:r>
            <a:r>
              <a:rPr lang="en-US" sz="1600" dirty="0">
                <a:solidFill>
                  <a:schemeClr val="tx1"/>
                </a:solidFill>
                <a:latin typeface="Arial" charset="0"/>
              </a:rPr>
              <a:t>, </a:t>
            </a:r>
            <a:r>
              <a:rPr lang="en-US" sz="1600" dirty="0" err="1">
                <a:solidFill>
                  <a:schemeClr val="tx1"/>
                </a:solidFill>
                <a:latin typeface="Arial" charset="0"/>
              </a:rPr>
              <a:t>Hrones</a:t>
            </a:r>
            <a:r>
              <a:rPr lang="en-US" sz="1600" dirty="0">
                <a:solidFill>
                  <a:schemeClr val="tx1"/>
                </a:solidFill>
                <a:latin typeface="Arial" charset="0"/>
              </a:rPr>
              <a:t> and </a:t>
            </a:r>
            <a:r>
              <a:rPr lang="en-US" sz="1600" dirty="0" err="1">
                <a:solidFill>
                  <a:schemeClr val="tx1"/>
                </a:solidFill>
                <a:latin typeface="Arial" charset="0"/>
              </a:rPr>
              <a:t>Reswick</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PID controller</a:t>
            </a:r>
            <a:endParaRPr lang="en-US" b="1" dirty="0">
              <a:solidFill>
                <a:schemeClr val="bg1"/>
              </a:solidFill>
            </a:endParaRPr>
          </a:p>
        </p:txBody>
      </p:sp>
    </p:spTree>
    <p:custDataLst>
      <p:tags r:id="rId2"/>
    </p:custDataLst>
    <p:extLst>
      <p:ext uri="{BB962C8B-B14F-4D97-AF65-F5344CB8AC3E}">
        <p14:creationId xmlns:p14="http://schemas.microsoft.com/office/powerpoint/2010/main" val="11191572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8" descr="P01-06_fig_Temperatur.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0710" y="2260597"/>
            <a:ext cx="6099175" cy="318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a:solidFill>
                  <a:schemeClr val="bg1"/>
                </a:solidFill>
              </a:rPr>
              <a:t>Temperature control of the </a:t>
            </a:r>
            <a:r>
              <a:rPr lang="en-US" b="1" dirty="0" smtClean="0">
                <a:solidFill>
                  <a:schemeClr val="bg1"/>
                </a:solidFill>
              </a:rPr>
              <a:t>laboratory process cell</a:t>
            </a:r>
            <a:endParaRPr lang="en-US" b="1" dirty="0">
              <a:solidFill>
                <a:schemeClr val="bg1"/>
              </a:solidFill>
            </a:endParaRPr>
          </a:p>
        </p:txBody>
      </p:sp>
      <p:sp>
        <p:nvSpPr>
          <p:cNvPr id="36869"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P01-06 Control loop, other control functions</a:t>
            </a:r>
          </a:p>
        </p:txBody>
      </p:sp>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8688" y="4538663"/>
            <a:ext cx="927100" cy="427037"/>
          </a:xfrm>
          <a:prstGeom prst="rect">
            <a:avLst/>
          </a:prstGeom>
          <a:solidFill>
            <a:schemeClr val="bg1"/>
          </a:solidFill>
          <a:ln>
            <a:noFill/>
          </a:ln>
          <a:effectLst/>
        </p:spPr>
      </p:pic>
      <p:sp>
        <p:nvSpPr>
          <p:cNvPr id="7" name="Text Box 7"/>
          <p:cNvSpPr txBox="1">
            <a:spLocks noChangeArrowheads="1"/>
          </p:cNvSpPr>
          <p:nvPr/>
        </p:nvSpPr>
        <p:spPr bwMode="auto">
          <a:xfrm>
            <a:off x="351047" y="1430463"/>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Control loop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variable is A1.T2.A1T2T001.TIC.M</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Manipulated variable is A1.T2.A1T2T001.TV.S</a:t>
            </a:r>
          </a:p>
          <a:p>
            <a:pPr marL="357188" lvl="2" indent="-174625">
              <a:spcBef>
                <a:spcPts val="600"/>
              </a:spcBef>
              <a:buClr>
                <a:schemeClr val="accent1"/>
              </a:buClr>
              <a:buFont typeface="Arial" pitchFamily="34" charset="0"/>
              <a:buChar char="•"/>
            </a:pPr>
            <a:r>
              <a:rPr lang="en-US" sz="1600" dirty="0" err="1" smtClean="0">
                <a:solidFill>
                  <a:schemeClr val="tx1"/>
                </a:solidFill>
                <a:latin typeface="Arial" charset="0"/>
              </a:rPr>
              <a:t>Setpoint</a:t>
            </a:r>
            <a:r>
              <a:rPr lang="en-US" sz="1600" dirty="0" smtClean="0">
                <a:solidFill>
                  <a:schemeClr val="tx1"/>
                </a:solidFill>
                <a:latin typeface="Arial" charset="0"/>
              </a:rPr>
              <a:t> </a:t>
            </a:r>
            <a:r>
              <a:rPr lang="en-US" sz="1600" dirty="0">
                <a:solidFill>
                  <a:schemeClr val="tx1"/>
                </a:solidFill>
                <a:latin typeface="Arial" charset="0"/>
              </a:rPr>
              <a:t>is </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Determined by recipe</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Determined by operator</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Locked</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Conditions for locking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Level in the reactor has to be at least 200 ml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Temperature </a:t>
            </a:r>
            <a:r>
              <a:rPr lang="en-US" sz="1600" dirty="0" smtClean="0">
                <a:solidFill>
                  <a:schemeClr val="tx1"/>
                </a:solidFill>
                <a:latin typeface="Arial" charset="0"/>
              </a:rPr>
              <a:t>must not exceed 60°C</a:t>
            </a:r>
            <a:endParaRPr lang="en-US" sz="1600" dirty="0">
              <a:solidFill>
                <a:schemeClr val="tx1"/>
              </a:solidFill>
              <a:latin typeface="Arial" charset="0"/>
            </a:endParaRPr>
          </a:p>
        </p:txBody>
      </p:sp>
    </p:spTree>
    <p:custDataLst>
      <p:tags r:id="rId2"/>
    </p:custDataLst>
    <p:extLst>
      <p:ext uri="{BB962C8B-B14F-4D97-AF65-F5344CB8AC3E}">
        <p14:creationId xmlns:p14="http://schemas.microsoft.com/office/powerpoint/2010/main" val="40870428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P01-07 Importing plant design data</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Design of complex systems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tag type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Model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Importing </a:t>
            </a:r>
            <a:r>
              <a:rPr lang="en-US" sz="1600" dirty="0" smtClean="0">
                <a:solidFill>
                  <a:schemeClr val="tx1"/>
                </a:solidFill>
                <a:latin typeface="Arial" charset="0"/>
              </a:rPr>
              <a:t>plant design </a:t>
            </a:r>
            <a:r>
              <a:rPr lang="en-US" sz="1600" dirty="0">
                <a:solidFill>
                  <a:schemeClr val="tx1"/>
                </a:solidFill>
                <a:latin typeface="Arial" charset="0"/>
              </a:rPr>
              <a:t>data</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Working with the process object view</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Duplicating </a:t>
            </a:r>
            <a:r>
              <a:rPr lang="en-US" sz="1600" dirty="0">
                <a:solidFill>
                  <a:schemeClr val="tx1"/>
                </a:solidFill>
                <a:latin typeface="Arial" charset="0"/>
              </a:rPr>
              <a:t>charts by creating process tag types/models</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24225585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P01-01 Process description</a:t>
            </a:r>
            <a:endParaRPr lang="en-US" dirty="0" smtClean="0"/>
          </a:p>
        </p:txBody>
      </p:sp>
      <p:sp>
        <p:nvSpPr>
          <p:cNvPr id="5" name="Text Box 7"/>
          <p:cNvSpPr txBox="1">
            <a:spLocks noChangeArrowheads="1"/>
          </p:cNvSpPr>
          <p:nvPr/>
        </p:nvSpPr>
        <p:spPr bwMode="auto">
          <a:xfrm>
            <a:off x="332237" y="1417259"/>
            <a:ext cx="11364703" cy="3694868"/>
          </a:xfrm>
          <a:prstGeom prst="rect">
            <a:avLst/>
          </a:prstGeom>
          <a:solidFill>
            <a:schemeClr val="bg1"/>
          </a:solid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Categorization of process cells</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P&amp;ID </a:t>
            </a:r>
            <a:r>
              <a:rPr lang="en-US" sz="1600" dirty="0">
                <a:solidFill>
                  <a:schemeClr val="tx1"/>
                </a:solidFill>
                <a:latin typeface="Arial" charset="0"/>
              </a:rPr>
              <a:t>of the laboratory </a:t>
            </a:r>
            <a:r>
              <a:rPr lang="en-US" sz="1600" dirty="0" smtClean="0">
                <a:solidFill>
                  <a:schemeClr val="tx1"/>
                </a:solidFill>
                <a:latin typeface="Arial" charset="0"/>
              </a:rPr>
              <a:t>process cell</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Locks </a:t>
            </a:r>
            <a:r>
              <a:rPr lang="en-US" sz="1600" dirty="0">
                <a:solidFill>
                  <a:schemeClr val="tx1"/>
                </a:solidFill>
                <a:latin typeface="Arial" charset="0"/>
              </a:rPr>
              <a:t>and recipes </a:t>
            </a:r>
            <a:r>
              <a:rPr lang="en-US" sz="1600" dirty="0" smtClean="0">
                <a:solidFill>
                  <a:schemeClr val="tx1"/>
                </a:solidFill>
                <a:latin typeface="Arial" charset="0"/>
              </a:rPr>
              <a:t>for the </a:t>
            </a:r>
            <a:r>
              <a:rPr lang="en-US" sz="1600" dirty="0">
                <a:solidFill>
                  <a:schemeClr val="tx1"/>
                </a:solidFill>
                <a:latin typeface="Arial" charset="0"/>
              </a:rPr>
              <a:t>laboratory process cell</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35738648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P01-07 Importing plant design data</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smtClean="0">
                <a:solidFill>
                  <a:schemeClr val="tx1"/>
                </a:solidFill>
                <a:latin typeface="Arial" charset="0"/>
              </a:rPr>
              <a:t>Three </a:t>
            </a:r>
            <a:r>
              <a:rPr lang="en-US" sz="1600" dirty="0">
                <a:solidFill>
                  <a:schemeClr val="tx1"/>
                </a:solidFill>
                <a:latin typeface="Arial" charset="0"/>
              </a:rPr>
              <a:t>general design </a:t>
            </a:r>
            <a:r>
              <a:rPr lang="en-US" sz="1600" dirty="0" smtClean="0">
                <a:solidFill>
                  <a:schemeClr val="tx1"/>
                </a:solidFill>
                <a:latin typeface="Arial" charset="0"/>
              </a:rPr>
              <a:t>methods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Principle of hierarchical structure</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Plant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Principle of </a:t>
            </a:r>
            <a:r>
              <a:rPr lang="en-US" sz="1600" dirty="0" smtClean="0">
                <a:solidFill>
                  <a:schemeClr val="tx1"/>
                </a:solidFill>
                <a:latin typeface="Arial" charset="0"/>
              </a:rPr>
              <a:t>modularization</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Scope and complexity of </a:t>
            </a:r>
            <a:r>
              <a:rPr lang="en-US" sz="1600" dirty="0" smtClean="0">
                <a:solidFill>
                  <a:schemeClr val="tx1"/>
                </a:solidFill>
                <a:latin typeface="Arial" charset="0"/>
              </a:rPr>
              <a:t>blocks</a:t>
            </a:r>
            <a:r>
              <a:rPr lang="en-US" sz="1600" dirty="0">
                <a:solidFill>
                  <a:schemeClr val="tx1"/>
                </a:solidFill>
                <a:latin typeface="Arial" charset="0"/>
              </a:rPr>
              <a:t>, CFC and SFC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Principle of reusing</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Process tag types and models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Reuse also implies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Use of </a:t>
            </a:r>
            <a:r>
              <a:rPr lang="en-US" sz="1600" dirty="0" smtClean="0">
                <a:solidFill>
                  <a:schemeClr val="tx1"/>
                </a:solidFill>
                <a:latin typeface="Arial" charset="0"/>
              </a:rPr>
              <a:t>proven</a:t>
            </a:r>
            <a:r>
              <a:rPr lang="en-US" sz="1600" dirty="0">
                <a:solidFill>
                  <a:schemeClr val="tx1"/>
                </a:solidFill>
                <a:latin typeface="Arial" charset="0"/>
              </a:rPr>
              <a:t> solutions (standards)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Central modifiability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Tested </a:t>
            </a:r>
            <a:r>
              <a:rPr lang="en-US" sz="1600" dirty="0" smtClean="0">
                <a:solidFill>
                  <a:schemeClr val="tx1"/>
                </a:solidFill>
                <a:latin typeface="Arial" charset="0"/>
              </a:rPr>
              <a:t>implementation</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Design of complex systems</a:t>
            </a:r>
            <a:endParaRPr lang="en-US" b="1" dirty="0">
              <a:solidFill>
                <a:schemeClr val="bg1"/>
              </a:solidFill>
            </a:endParaRPr>
          </a:p>
        </p:txBody>
      </p:sp>
    </p:spTree>
    <p:custDataLst>
      <p:tags r:id="rId2"/>
    </p:custDataLst>
    <p:extLst>
      <p:ext uri="{BB962C8B-B14F-4D97-AF65-F5344CB8AC3E}">
        <p14:creationId xmlns:p14="http://schemas.microsoft.com/office/powerpoint/2010/main" val="32453910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a:solidFill>
                  <a:schemeClr val="tx1"/>
                </a:solidFill>
                <a:latin typeface="Arial" charset="0"/>
              </a:rPr>
              <a:t>Process tag type </a:t>
            </a:r>
            <a:r>
              <a:rPr lang="en-US" sz="1600" dirty="0" smtClean="0">
                <a:solidFill>
                  <a:schemeClr val="tx1"/>
                </a:solidFill>
                <a:latin typeface="Arial" charset="0"/>
              </a:rPr>
              <a:t>(CFC) – corresponds to control module level</a:t>
            </a:r>
            <a:endParaRPr lang="en-US" sz="1600" dirty="0">
              <a:solidFill>
                <a:schemeClr val="tx1"/>
              </a:solidFill>
              <a:latin typeface="Arial" charset="0"/>
            </a:endParaRP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Model </a:t>
            </a:r>
            <a:r>
              <a:rPr lang="en-US" sz="1600" dirty="0" smtClean="0">
                <a:solidFill>
                  <a:schemeClr val="tx1"/>
                </a:solidFill>
                <a:latin typeface="Arial" charset="0"/>
              </a:rPr>
              <a:t>(entire hierarchy) – corresponds to equipment </a:t>
            </a:r>
            <a:r>
              <a:rPr lang="en-US" sz="1600" dirty="0">
                <a:solidFill>
                  <a:schemeClr val="tx1"/>
                </a:solidFill>
                <a:latin typeface="Arial" charset="0"/>
              </a:rPr>
              <a:t>module </a:t>
            </a:r>
            <a:r>
              <a:rPr lang="en-US" sz="1600" dirty="0" smtClean="0">
                <a:solidFill>
                  <a:schemeClr val="tx1"/>
                </a:solidFill>
                <a:latin typeface="Arial" charset="0"/>
              </a:rPr>
              <a:t>or unit level</a:t>
            </a:r>
            <a:endParaRPr lang="en-US" sz="1600" dirty="0">
              <a:solidFill>
                <a:schemeClr val="tx1"/>
              </a:solidFill>
              <a:latin typeface="Arial" charset="0"/>
            </a:endParaRPr>
          </a:p>
        </p:txBody>
      </p:sp>
      <p:sp>
        <p:nvSpPr>
          <p:cNvPr id="1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Process tag types and models</a:t>
            </a:r>
            <a:endParaRPr lang="en-US" b="1" dirty="0">
              <a:solidFill>
                <a:schemeClr val="bg1"/>
              </a:solidFill>
            </a:endParaRPr>
          </a:p>
        </p:txBody>
      </p:sp>
      <p:sp>
        <p:nvSpPr>
          <p:cNvPr id="39942"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P01-07 Importing plant design data</a:t>
            </a:r>
          </a:p>
        </p:txBody>
      </p:sp>
      <p:pic>
        <p:nvPicPr>
          <p:cNvPr id="18" name="Grafik 18" descr="P02-03_fig1.bmp"/>
          <p:cNvPicPr>
            <a:picLocks noChangeAspect="1"/>
          </p:cNvPicPr>
          <p:nvPr/>
        </p:nvPicPr>
        <p:blipFill rotWithShape="1">
          <a:blip r:embed="rId5">
            <a:extLst>
              <a:ext uri="{28A0092B-C50C-407E-A947-70E740481C1C}">
                <a14:useLocalDpi xmlns:a14="http://schemas.microsoft.com/office/drawing/2010/main" val="0"/>
              </a:ext>
            </a:extLst>
          </a:blip>
          <a:srcRect l="5133" t="11486" r="752"/>
          <a:stretch/>
        </p:blipFill>
        <p:spPr bwMode="auto">
          <a:xfrm>
            <a:off x="3404810" y="3059113"/>
            <a:ext cx="8289488"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eck 18"/>
          <p:cNvSpPr/>
          <p:nvPr/>
        </p:nvSpPr>
        <p:spPr bwMode="auto">
          <a:xfrm>
            <a:off x="2778588" y="2686050"/>
            <a:ext cx="8915710" cy="25379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20" name="Textfeld 19"/>
          <p:cNvSpPr txBox="1"/>
          <p:nvPr/>
        </p:nvSpPr>
        <p:spPr>
          <a:xfrm>
            <a:off x="2939411" y="2743245"/>
            <a:ext cx="304571" cy="169277"/>
          </a:xfrm>
          <a:prstGeom prst="rect">
            <a:avLst/>
          </a:prstGeom>
          <a:noFill/>
        </p:spPr>
        <p:txBody>
          <a:bodyPr wrap="none" lIns="0" tIns="0" rIns="0" bIns="0" rtlCol="0">
            <a:spAutoFit/>
          </a:bodyPr>
          <a:lstStyle/>
          <a:p>
            <a:pPr algn="l">
              <a:lnSpc>
                <a:spcPct val="110000"/>
              </a:lnSpc>
              <a:spcBef>
                <a:spcPts val="0"/>
              </a:spcBef>
            </a:pPr>
            <a:r>
              <a:rPr lang="en-US" sz="1000" smtClean="0">
                <a:solidFill>
                  <a:schemeClr val="tx1"/>
                </a:solidFill>
              </a:rPr>
              <a:t>Level</a:t>
            </a:r>
            <a:endParaRPr lang="en-US" sz="1000" dirty="0" smtClean="0">
              <a:solidFill>
                <a:schemeClr val="tx1"/>
              </a:solidFill>
            </a:endParaRPr>
          </a:p>
        </p:txBody>
      </p:sp>
      <p:sp>
        <p:nvSpPr>
          <p:cNvPr id="21" name="Textfeld 20"/>
          <p:cNvSpPr txBox="1"/>
          <p:nvPr/>
        </p:nvSpPr>
        <p:spPr>
          <a:xfrm>
            <a:off x="3616490" y="2743245"/>
            <a:ext cx="859210" cy="169277"/>
          </a:xfrm>
          <a:prstGeom prst="rect">
            <a:avLst/>
          </a:prstGeom>
          <a:noFill/>
        </p:spPr>
        <p:txBody>
          <a:bodyPr wrap="none" lIns="0" tIns="0" rIns="0" bIns="0" rtlCol="0">
            <a:spAutoFit/>
          </a:bodyPr>
          <a:lstStyle/>
          <a:p>
            <a:pPr algn="ctr">
              <a:lnSpc>
                <a:spcPct val="110000"/>
              </a:lnSpc>
              <a:spcBef>
                <a:spcPts val="0"/>
              </a:spcBef>
            </a:pPr>
            <a:r>
              <a:rPr lang="en-US" sz="1000" smtClean="0">
                <a:solidFill>
                  <a:schemeClr val="tx1"/>
                </a:solidFill>
              </a:rPr>
              <a:t>Physical model</a:t>
            </a:r>
            <a:endParaRPr lang="en-US" sz="1000" dirty="0" smtClean="0">
              <a:solidFill>
                <a:schemeClr val="tx1"/>
              </a:solidFill>
            </a:endParaRPr>
          </a:p>
        </p:txBody>
      </p:sp>
      <p:sp>
        <p:nvSpPr>
          <p:cNvPr id="22" name="Textfeld 21"/>
          <p:cNvSpPr txBox="1"/>
          <p:nvPr/>
        </p:nvSpPr>
        <p:spPr>
          <a:xfrm>
            <a:off x="6989325" y="2743245"/>
            <a:ext cx="482504" cy="169277"/>
          </a:xfrm>
          <a:prstGeom prst="rect">
            <a:avLst/>
          </a:prstGeom>
          <a:noFill/>
        </p:spPr>
        <p:txBody>
          <a:bodyPr wrap="none" lIns="0" tIns="0" rIns="0" bIns="0" rtlCol="0">
            <a:spAutoFit/>
          </a:bodyPr>
          <a:lstStyle/>
          <a:p>
            <a:pPr algn="ctr">
              <a:lnSpc>
                <a:spcPct val="110000"/>
              </a:lnSpc>
              <a:spcBef>
                <a:spcPts val="0"/>
              </a:spcBef>
            </a:pPr>
            <a:r>
              <a:rPr lang="en-US" sz="1000" smtClean="0">
                <a:solidFill>
                  <a:schemeClr val="tx1"/>
                </a:solidFill>
              </a:rPr>
              <a:t>Interlock</a:t>
            </a:r>
            <a:endParaRPr lang="en-US" sz="1000" dirty="0" smtClean="0">
              <a:solidFill>
                <a:schemeClr val="tx1"/>
              </a:solidFill>
            </a:endParaRPr>
          </a:p>
        </p:txBody>
      </p:sp>
      <p:sp>
        <p:nvSpPr>
          <p:cNvPr id="23" name="Textfeld 22"/>
          <p:cNvSpPr txBox="1"/>
          <p:nvPr/>
        </p:nvSpPr>
        <p:spPr>
          <a:xfrm>
            <a:off x="9120227" y="2743245"/>
            <a:ext cx="1114087" cy="169277"/>
          </a:xfrm>
          <a:prstGeom prst="rect">
            <a:avLst/>
          </a:prstGeom>
          <a:noFill/>
        </p:spPr>
        <p:txBody>
          <a:bodyPr wrap="none" lIns="0" tIns="0" rIns="0" bIns="0" rtlCol="0">
            <a:spAutoFit/>
          </a:bodyPr>
          <a:lstStyle/>
          <a:p>
            <a:pPr algn="ctr">
              <a:lnSpc>
                <a:spcPct val="110000"/>
              </a:lnSpc>
              <a:spcBef>
                <a:spcPts val="0"/>
              </a:spcBef>
            </a:pPr>
            <a:r>
              <a:rPr lang="en-US" sz="1000" smtClean="0">
                <a:solidFill>
                  <a:schemeClr val="tx1"/>
                </a:solidFill>
              </a:rPr>
              <a:t>Alarm management</a:t>
            </a:r>
            <a:endParaRPr lang="en-US" sz="1000" dirty="0" smtClean="0">
              <a:solidFill>
                <a:schemeClr val="tx1"/>
              </a:solidFill>
            </a:endParaRPr>
          </a:p>
        </p:txBody>
      </p:sp>
      <p:sp>
        <p:nvSpPr>
          <p:cNvPr id="24" name="Rechteck 23"/>
          <p:cNvSpPr/>
          <p:nvPr/>
        </p:nvSpPr>
        <p:spPr bwMode="auto">
          <a:xfrm>
            <a:off x="2778588" y="2939845"/>
            <a:ext cx="8915710" cy="11926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25" name="Textfeld 24"/>
          <p:cNvSpPr txBox="1"/>
          <p:nvPr/>
        </p:nvSpPr>
        <p:spPr>
          <a:xfrm rot="16200000">
            <a:off x="2730184" y="5221349"/>
            <a:ext cx="723025"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dirty="0" smtClean="0">
                <a:solidFill>
                  <a:schemeClr val="tx1"/>
                </a:solidFill>
              </a:rPr>
              <a:t>Control</a:t>
            </a:r>
            <a:br>
              <a:rPr lang="en-US" sz="1000" dirty="0" smtClean="0">
                <a:solidFill>
                  <a:schemeClr val="tx1"/>
                </a:solidFill>
              </a:rPr>
            </a:br>
            <a:r>
              <a:rPr lang="en-US" sz="1000" dirty="0" smtClean="0">
                <a:solidFill>
                  <a:schemeClr val="tx1"/>
                </a:solidFill>
              </a:rPr>
              <a:t>module</a:t>
            </a:r>
          </a:p>
        </p:txBody>
      </p:sp>
      <p:sp>
        <p:nvSpPr>
          <p:cNvPr id="26" name="Textfeld 25"/>
          <p:cNvSpPr txBox="1"/>
          <p:nvPr/>
        </p:nvSpPr>
        <p:spPr>
          <a:xfrm rot="16200000">
            <a:off x="2742257" y="4510394"/>
            <a:ext cx="698880"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smtClean="0">
                <a:solidFill>
                  <a:schemeClr val="tx1"/>
                </a:solidFill>
              </a:rPr>
              <a:t>Equipment</a:t>
            </a:r>
            <a:br>
              <a:rPr lang="en-US" sz="1000" smtClean="0">
                <a:solidFill>
                  <a:schemeClr val="tx1"/>
                </a:solidFill>
              </a:rPr>
            </a:br>
            <a:r>
              <a:rPr lang="en-US" sz="1000" smtClean="0">
                <a:solidFill>
                  <a:schemeClr val="tx1"/>
                </a:solidFill>
              </a:rPr>
              <a:t>module</a:t>
            </a:r>
            <a:endParaRPr lang="en-US" sz="1000" dirty="0" smtClean="0">
              <a:solidFill>
                <a:schemeClr val="tx1"/>
              </a:solidFill>
            </a:endParaRPr>
          </a:p>
        </p:txBody>
      </p:sp>
      <p:sp>
        <p:nvSpPr>
          <p:cNvPr id="27" name="Textfeld 26"/>
          <p:cNvSpPr txBox="1"/>
          <p:nvPr/>
        </p:nvSpPr>
        <p:spPr>
          <a:xfrm rot="16200000">
            <a:off x="2735902" y="3805156"/>
            <a:ext cx="711594"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smtClean="0">
                <a:solidFill>
                  <a:schemeClr val="tx1"/>
                </a:solidFill>
              </a:rPr>
              <a:t>Unit</a:t>
            </a:r>
            <a:endParaRPr lang="en-US" sz="1000" dirty="0" smtClean="0">
              <a:solidFill>
                <a:schemeClr val="tx1"/>
              </a:solidFill>
            </a:endParaRPr>
          </a:p>
        </p:txBody>
      </p:sp>
      <p:sp>
        <p:nvSpPr>
          <p:cNvPr id="28" name="Textfeld 27"/>
          <p:cNvSpPr txBox="1"/>
          <p:nvPr/>
        </p:nvSpPr>
        <p:spPr>
          <a:xfrm rot="16200000">
            <a:off x="2740022" y="3097678"/>
            <a:ext cx="703358" cy="626225"/>
          </a:xfrm>
          <a:prstGeom prst="rect">
            <a:avLst/>
          </a:prstGeom>
          <a:solidFill>
            <a:srgbClr val="EBF0F5"/>
          </a:solidFill>
          <a:ln>
            <a:solidFill>
              <a:schemeClr val="tx2"/>
            </a:solidFill>
          </a:ln>
        </p:spPr>
        <p:txBody>
          <a:bodyPr wrap="none" lIns="0" tIns="0" rIns="0" bIns="0" rtlCol="0" anchor="ctr" anchorCtr="0">
            <a:noAutofit/>
          </a:bodyPr>
          <a:lstStyle/>
          <a:p>
            <a:pPr algn="ctr">
              <a:lnSpc>
                <a:spcPct val="90000"/>
              </a:lnSpc>
              <a:spcBef>
                <a:spcPts val="0"/>
              </a:spcBef>
            </a:pPr>
            <a:r>
              <a:rPr lang="en-US" sz="1000" smtClean="0">
                <a:solidFill>
                  <a:schemeClr val="tx1"/>
                </a:solidFill>
              </a:rPr>
              <a:t>Process</a:t>
            </a:r>
            <a:br>
              <a:rPr lang="en-US" sz="1000" smtClean="0">
                <a:solidFill>
                  <a:schemeClr val="tx1"/>
                </a:solidFill>
              </a:rPr>
            </a:br>
            <a:r>
              <a:rPr lang="en-US" sz="1000" smtClean="0">
                <a:solidFill>
                  <a:schemeClr val="tx1"/>
                </a:solidFill>
              </a:rPr>
              <a:t>cell</a:t>
            </a:r>
            <a:endParaRPr lang="en-US" sz="1000" dirty="0" smtClean="0">
              <a:solidFill>
                <a:schemeClr val="tx1"/>
              </a:solidFill>
            </a:endParaRPr>
          </a:p>
        </p:txBody>
      </p:sp>
      <p:sp>
        <p:nvSpPr>
          <p:cNvPr id="29" name="Rechteck 28"/>
          <p:cNvSpPr/>
          <p:nvPr/>
        </p:nvSpPr>
        <p:spPr bwMode="auto">
          <a:xfrm>
            <a:off x="2778588" y="2686050"/>
            <a:ext cx="8915710" cy="3209925"/>
          </a:xfrm>
          <a:prstGeom prst="rect">
            <a:avLst/>
          </a:prstGeom>
          <a:noFill/>
          <a:ln w="28575">
            <a:solidFill>
              <a:schemeClr val="tx1"/>
            </a:solidFill>
            <a:miter lim="800000"/>
            <a:headEnd/>
            <a:tailEnd/>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30" name="Oval 11"/>
          <p:cNvSpPr>
            <a:spLocks noChangeArrowheads="1"/>
          </p:cNvSpPr>
          <p:nvPr/>
        </p:nvSpPr>
        <p:spPr bwMode="auto">
          <a:xfrm>
            <a:off x="5614838" y="3059113"/>
            <a:ext cx="5385486" cy="1503362"/>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en-US">
              <a:solidFill>
                <a:schemeClr val="dk1"/>
              </a:solidFill>
            </a:endParaRPr>
          </a:p>
        </p:txBody>
      </p:sp>
      <p:sp>
        <p:nvSpPr>
          <p:cNvPr id="31" name="Oval 13"/>
          <p:cNvSpPr>
            <a:spLocks noChangeArrowheads="1"/>
          </p:cNvSpPr>
          <p:nvPr/>
        </p:nvSpPr>
        <p:spPr bwMode="auto">
          <a:xfrm>
            <a:off x="5591542" y="3832225"/>
            <a:ext cx="5582439" cy="133350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en-US">
              <a:solidFill>
                <a:schemeClr val="dk1"/>
              </a:solidFill>
            </a:endParaRPr>
          </a:p>
        </p:txBody>
      </p:sp>
      <p:sp>
        <p:nvSpPr>
          <p:cNvPr id="32" name="Oval 14"/>
          <p:cNvSpPr>
            <a:spLocks noChangeArrowheads="1"/>
          </p:cNvSpPr>
          <p:nvPr/>
        </p:nvSpPr>
        <p:spPr bwMode="auto">
          <a:xfrm>
            <a:off x="5638133" y="5194300"/>
            <a:ext cx="5546438" cy="615950"/>
          </a:xfrm>
          <a:prstGeom prst="ellipse">
            <a:avLst/>
          </a:prstGeom>
          <a:noFill/>
          <a:ln w="19050">
            <a:solidFill>
              <a:srgbClr val="EB780A"/>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noAutofit/>
          </a:bodyPr>
          <a:lstStyle/>
          <a:p>
            <a:pPr algn="ctr"/>
            <a:endParaRPr lang="en-US">
              <a:solidFill>
                <a:schemeClr val="dk1"/>
              </a:solidFill>
            </a:endParaRPr>
          </a:p>
        </p:txBody>
      </p:sp>
      <p:sp>
        <p:nvSpPr>
          <p:cNvPr id="33" name="Line 15"/>
          <p:cNvSpPr>
            <a:spLocks noChangeShapeType="1"/>
          </p:cNvSpPr>
          <p:nvPr/>
        </p:nvSpPr>
        <p:spPr bwMode="auto">
          <a:xfrm flipH="1">
            <a:off x="10032505" y="3289300"/>
            <a:ext cx="736984" cy="203200"/>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34" name="Line 16"/>
          <p:cNvSpPr>
            <a:spLocks noChangeShapeType="1"/>
          </p:cNvSpPr>
          <p:nvPr/>
        </p:nvSpPr>
        <p:spPr bwMode="auto">
          <a:xfrm flipH="1" flipV="1">
            <a:off x="10587359" y="4570414"/>
            <a:ext cx="516736" cy="509587"/>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35" name="Line 17"/>
          <p:cNvSpPr>
            <a:spLocks noChangeShapeType="1"/>
          </p:cNvSpPr>
          <p:nvPr/>
        </p:nvSpPr>
        <p:spPr bwMode="auto">
          <a:xfrm flipV="1">
            <a:off x="5638133" y="5554663"/>
            <a:ext cx="1020764" cy="379412"/>
          </a:xfrm>
          <a:prstGeom prst="line">
            <a:avLst/>
          </a:prstGeom>
          <a:noFill/>
          <a:ln w="19050">
            <a:solidFill>
              <a:srgbClr val="EB780A"/>
            </a:solidFill>
            <a:round/>
            <a:headEnd/>
            <a:tailEnd type="triangle"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36" name="Text Box 18"/>
          <p:cNvSpPr txBox="1">
            <a:spLocks noChangeArrowheads="1"/>
          </p:cNvSpPr>
          <p:nvPr/>
        </p:nvSpPr>
        <p:spPr bwMode="auto">
          <a:xfrm>
            <a:off x="10040976" y="3084513"/>
            <a:ext cx="1122102"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200" b="1" smtClean="0">
                <a:solidFill>
                  <a:srgbClr val="EB780A"/>
                </a:solidFill>
              </a:rPr>
              <a:t> </a:t>
            </a:r>
            <a:r>
              <a:rPr lang="en-US" sz="1200" b="1" smtClean="0">
                <a:solidFill>
                  <a:schemeClr val="hlink"/>
                </a:solidFill>
              </a:rPr>
              <a:t>very individual</a:t>
            </a:r>
            <a:endParaRPr lang="en-US" sz="1400" b="1" dirty="0">
              <a:solidFill>
                <a:schemeClr val="hlink"/>
              </a:solidFill>
            </a:endParaRPr>
          </a:p>
        </p:txBody>
      </p:sp>
      <p:sp>
        <p:nvSpPr>
          <p:cNvPr id="37" name="Text Box 19"/>
          <p:cNvSpPr txBox="1">
            <a:spLocks noChangeArrowheads="1"/>
          </p:cNvSpPr>
          <p:nvPr/>
        </p:nvSpPr>
        <p:spPr bwMode="auto">
          <a:xfrm>
            <a:off x="5245397" y="5981184"/>
            <a:ext cx="1519647" cy="184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200" b="1" dirty="0" smtClean="0">
                <a:solidFill>
                  <a:schemeClr val="hlink"/>
                </a:solidFill>
              </a:rPr>
              <a:t>types can be created</a:t>
            </a:r>
            <a:endParaRPr lang="en-US" sz="1200" b="1" dirty="0">
              <a:solidFill>
                <a:schemeClr val="hlink"/>
              </a:solidFill>
            </a:endParaRPr>
          </a:p>
        </p:txBody>
      </p:sp>
      <p:sp>
        <p:nvSpPr>
          <p:cNvPr id="38" name="Text Box 20"/>
          <p:cNvSpPr txBox="1">
            <a:spLocks noChangeArrowheads="1"/>
          </p:cNvSpPr>
          <p:nvPr/>
        </p:nvSpPr>
        <p:spPr bwMode="auto">
          <a:xfrm>
            <a:off x="10153229" y="5072064"/>
            <a:ext cx="125996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spcBef>
                <a:spcPts val="0"/>
              </a:spcBef>
            </a:pPr>
            <a:r>
              <a:rPr lang="en-US" sz="1200" b="1" dirty="0" smtClean="0">
                <a:solidFill>
                  <a:schemeClr val="hlink"/>
                </a:solidFill>
              </a:rPr>
              <a:t>copying </a:t>
            </a:r>
            <a:r>
              <a:rPr lang="en-US" sz="1200" b="1" dirty="0">
                <a:solidFill>
                  <a:schemeClr val="hlink"/>
                </a:solidFill>
              </a:rPr>
              <a:t>possible</a:t>
            </a:r>
          </a:p>
          <a:p>
            <a:pPr eaLnBrk="1" hangingPunct="1">
              <a:spcBef>
                <a:spcPts val="0"/>
              </a:spcBef>
            </a:pPr>
            <a:r>
              <a:rPr lang="en-US" sz="1200" b="1" dirty="0">
                <a:solidFill>
                  <a:schemeClr val="hlink"/>
                </a:solidFill>
              </a:rPr>
              <a:t>for the most part</a:t>
            </a:r>
          </a:p>
        </p:txBody>
      </p:sp>
    </p:spTree>
    <p:custDataLst>
      <p:tags r:id="rId2"/>
    </p:custDataLst>
    <p:extLst>
      <p:ext uri="{BB962C8B-B14F-4D97-AF65-F5344CB8AC3E}">
        <p14:creationId xmlns:p14="http://schemas.microsoft.com/office/powerpoint/2010/main" val="1331973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P01-07 Importing plant design data</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2563" lvl="1" indent="-182563">
              <a:spcBef>
                <a:spcPts val="600"/>
              </a:spcBef>
              <a:buClr>
                <a:schemeClr val="accent1"/>
              </a:buClr>
              <a:buFont typeface="Arial" pitchFamily="34" charset="0"/>
              <a:buChar char="•"/>
            </a:pPr>
            <a:r>
              <a:rPr lang="en-US" sz="1600" dirty="0" smtClean="0">
                <a:solidFill>
                  <a:schemeClr val="tx1"/>
                </a:solidFill>
                <a:latin typeface="Arial" charset="0"/>
              </a:rPr>
              <a:t>Selecting </a:t>
            </a:r>
            <a:r>
              <a:rPr lang="en-US" sz="1600" dirty="0">
                <a:solidFill>
                  <a:schemeClr val="tx1"/>
                </a:solidFill>
                <a:latin typeface="Arial" charset="0"/>
              </a:rPr>
              <a:t>similar control modules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Pumps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A1T1P001, A1T1P002, A1T1P003 and A1T4P001</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A1T2P001 and A1T2P002</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Valves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A1T1V001, A1T1V002, A1T1V003, .. , A1T1V006</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t>
            </a:r>
          </a:p>
          <a:p>
            <a:pPr marL="182563" lvl="1" indent="-182563">
              <a:spcBef>
                <a:spcPts val="600"/>
              </a:spcBef>
              <a:buClr>
                <a:schemeClr val="accent1"/>
              </a:buClr>
              <a:buFont typeface="Arial" pitchFamily="34" charset="0"/>
              <a:buChar char="•"/>
            </a:pPr>
            <a:r>
              <a:rPr lang="en-US" sz="1600" dirty="0">
                <a:solidFill>
                  <a:schemeClr val="tx1"/>
                </a:solidFill>
                <a:latin typeface="Arial" charset="0"/>
              </a:rPr>
              <a:t>Selecting similar equipment modules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Tanks</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A1T1B001, A1T1B002 and A1T1B003</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A1T2R001 and A1T2R002</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A1T3B001 and A1T3B002</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Process tag types and models of the laboratory process cell</a:t>
            </a:r>
            <a:endParaRPr lang="en-US" b="1" dirty="0">
              <a:solidFill>
                <a:schemeClr val="bg1"/>
              </a:solidFill>
            </a:endParaRPr>
          </a:p>
        </p:txBody>
      </p:sp>
    </p:spTree>
    <p:custDataLst>
      <p:tags r:id="rId2"/>
    </p:custDataLst>
    <p:extLst>
      <p:ext uri="{BB962C8B-B14F-4D97-AF65-F5344CB8AC3E}">
        <p14:creationId xmlns:p14="http://schemas.microsoft.com/office/powerpoint/2010/main" val="278630750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P01-08 Sequential function charts</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Structure </a:t>
            </a:r>
            <a:r>
              <a:rPr lang="en-US" sz="1600" dirty="0">
                <a:solidFill>
                  <a:schemeClr val="tx1"/>
                </a:solidFill>
                <a:latin typeface="Arial" charset="0"/>
              </a:rPr>
              <a:t>of </a:t>
            </a:r>
            <a:r>
              <a:rPr lang="en-US" sz="1600" dirty="0" smtClean="0">
                <a:solidFill>
                  <a:schemeClr val="tx1"/>
                </a:solidFill>
                <a:latin typeface="Arial" charset="0"/>
              </a:rPr>
              <a:t>sequential function charts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Design of a sequential control system</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Recipe </a:t>
            </a:r>
            <a:r>
              <a:rPr lang="en-US" sz="1600" dirty="0">
                <a:solidFill>
                  <a:schemeClr val="tx1"/>
                </a:solidFill>
                <a:latin typeface="Arial" charset="0"/>
              </a:rPr>
              <a:t>of the laboratory process cell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and editing sequential function charts (SFC)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Connecting SFC and CFC</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Testing </a:t>
            </a:r>
            <a:r>
              <a:rPr lang="en-US" sz="1600" dirty="0" smtClean="0">
                <a:solidFill>
                  <a:schemeClr val="tx1"/>
                </a:solidFill>
                <a:latin typeface="Arial" charset="0"/>
              </a:rPr>
              <a:t>the SFC</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Objective</a:t>
            </a:r>
            <a:endParaRPr lang="en-US" b="1" dirty="0">
              <a:solidFill>
                <a:schemeClr val="bg1"/>
              </a:solidFill>
            </a:endParaRPr>
          </a:p>
        </p:txBody>
      </p:sp>
    </p:spTree>
    <p:custDataLst>
      <p:tags r:id="rId2"/>
    </p:custDataLst>
    <p:extLst>
      <p:ext uri="{BB962C8B-B14F-4D97-AF65-F5344CB8AC3E}">
        <p14:creationId xmlns:p14="http://schemas.microsoft.com/office/powerpoint/2010/main" val="33733246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Alternating </a:t>
            </a:r>
            <a:r>
              <a:rPr lang="en-US" sz="1600" dirty="0">
                <a:solidFill>
                  <a:schemeClr val="tx1"/>
                </a:solidFill>
                <a:latin typeface="Arial" charset="0"/>
              </a:rPr>
              <a:t>sequence of steps and transitions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First step: start step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Final step: end step</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Unbranched </a:t>
            </a:r>
            <a:r>
              <a:rPr lang="en-US" sz="1600" dirty="0" smtClean="0">
                <a:solidFill>
                  <a:schemeClr val="tx1"/>
                </a:solidFill>
                <a:latin typeface="Arial" charset="0"/>
              </a:rPr>
              <a:t>sequential function chart</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Alternative </a:t>
            </a:r>
            <a:r>
              <a:rPr lang="en-US" sz="1600" dirty="0" smtClean="0">
                <a:solidFill>
                  <a:schemeClr val="tx1"/>
                </a:solidFill>
                <a:latin typeface="Arial" charset="0"/>
              </a:rPr>
              <a:t>branches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Parallel </a:t>
            </a:r>
            <a:r>
              <a:rPr lang="en-US" sz="1600" dirty="0" smtClean="0">
                <a:solidFill>
                  <a:schemeClr val="tx1"/>
                </a:solidFill>
                <a:latin typeface="Arial" charset="0"/>
              </a:rPr>
              <a:t>branches</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Illegal structures: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Uncertain </a:t>
            </a:r>
            <a:r>
              <a:rPr lang="en-US" sz="1600" dirty="0" smtClean="0">
                <a:solidFill>
                  <a:schemeClr val="tx1"/>
                </a:solidFill>
                <a:latin typeface="Arial" charset="0"/>
              </a:rPr>
              <a:t>sequence </a:t>
            </a:r>
            <a:r>
              <a:rPr lang="en-US" sz="1600" dirty="0">
                <a:solidFill>
                  <a:schemeClr val="tx1"/>
                </a:solidFill>
                <a:latin typeface="Arial" charset="0"/>
              </a:rPr>
              <a:t>– </a:t>
            </a:r>
            <a:r>
              <a:rPr lang="en-US" sz="1600" dirty="0" smtClean="0">
                <a:solidFill>
                  <a:schemeClr val="tx1"/>
                </a:solidFill>
                <a:latin typeface="Arial" charset="0"/>
              </a:rPr>
              <a:t>accessibility </a:t>
            </a:r>
            <a:r>
              <a:rPr lang="en-US" sz="1600" dirty="0">
                <a:solidFill>
                  <a:schemeClr val="tx1"/>
                </a:solidFill>
                <a:latin typeface="Arial" charset="0"/>
              </a:rPr>
              <a:t>not assured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Partial deadlock – internal infinite loop</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Total deadlock – no </a:t>
            </a:r>
            <a:r>
              <a:rPr lang="en-US" sz="1600" dirty="0" smtClean="0">
                <a:solidFill>
                  <a:schemeClr val="tx1"/>
                </a:solidFill>
                <a:latin typeface="Arial" charset="0"/>
              </a:rPr>
              <a:t>permitted step enabling condition</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One time or cyclical processing of </a:t>
            </a:r>
            <a:r>
              <a:rPr lang="en-US" sz="1600" dirty="0" smtClean="0">
                <a:solidFill>
                  <a:schemeClr val="tx1"/>
                </a:solidFill>
                <a:latin typeface="Arial" charset="0"/>
              </a:rPr>
              <a:t>sequential function chart is </a:t>
            </a:r>
            <a:r>
              <a:rPr lang="en-US" sz="1600" dirty="0">
                <a:solidFill>
                  <a:schemeClr val="tx1"/>
                </a:solidFill>
                <a:latin typeface="Arial" charset="0"/>
              </a:rPr>
              <a:t>possible</a:t>
            </a:r>
          </a:p>
        </p:txBody>
      </p:sp>
      <p:sp>
        <p:nvSpPr>
          <p:cNvPr id="9"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Structure of sequential function charts</a:t>
            </a:r>
            <a:endParaRPr lang="en-US" b="1" dirty="0">
              <a:solidFill>
                <a:schemeClr val="bg1"/>
              </a:solidFill>
            </a:endParaRPr>
          </a:p>
        </p:txBody>
      </p:sp>
      <p:sp>
        <p:nvSpPr>
          <p:cNvPr id="43014"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P01-08 Sequential function charts</a:t>
            </a:r>
          </a:p>
        </p:txBody>
      </p:sp>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5811" y="1927787"/>
            <a:ext cx="2076465" cy="421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1"/>
          <p:cNvSpPr>
            <a:spLocks/>
          </p:cNvSpPr>
          <p:nvPr/>
        </p:nvSpPr>
        <p:spPr bwMode="auto">
          <a:xfrm>
            <a:off x="8459273" y="3908988"/>
            <a:ext cx="1139360" cy="1595437"/>
          </a:xfrm>
          <a:custGeom>
            <a:avLst/>
            <a:gdLst>
              <a:gd name="T0" fmla="*/ 2147483647 w 1646"/>
              <a:gd name="T1" fmla="*/ 0 h 264"/>
              <a:gd name="T2" fmla="*/ 0 w 1646"/>
              <a:gd name="T3" fmla="*/ 0 h 264"/>
              <a:gd name="T4" fmla="*/ 0 w 1646"/>
              <a:gd name="T5" fmla="*/ 2147483647 h 264"/>
              <a:gd name="T6" fmla="*/ 0 60000 65536"/>
              <a:gd name="T7" fmla="*/ 0 60000 65536"/>
              <a:gd name="T8" fmla="*/ 0 60000 65536"/>
              <a:gd name="T9" fmla="*/ 0 w 1646"/>
              <a:gd name="T10" fmla="*/ 0 h 264"/>
              <a:gd name="T11" fmla="*/ 1646 w 1646"/>
              <a:gd name="T12" fmla="*/ 264 h 264"/>
            </a:gdLst>
            <a:ahLst/>
            <a:cxnLst>
              <a:cxn ang="T6">
                <a:pos x="T0" y="T1"/>
              </a:cxn>
              <a:cxn ang="T7">
                <a:pos x="T2" y="T3"/>
              </a:cxn>
              <a:cxn ang="T8">
                <a:pos x="T4" y="T5"/>
              </a:cxn>
            </a:cxnLst>
            <a:rect l="T9" t="T10" r="T11" b="T12"/>
            <a:pathLst>
              <a:path w="1646" h="264">
                <a:moveTo>
                  <a:pt x="1646" y="0"/>
                </a:moveTo>
                <a:lnTo>
                  <a:pt x="0" y="0"/>
                </a:lnTo>
                <a:lnTo>
                  <a:pt x="0" y="264"/>
                </a:lnTo>
              </a:path>
            </a:pathLst>
          </a:custGeom>
          <a:noFill/>
          <a:ln w="28575" cmpd="sng">
            <a:solidFill>
              <a:srgbClr val="EB780A"/>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Tree>
    <p:custDataLst>
      <p:tags r:id="rId2"/>
    </p:custDataLst>
    <p:extLst>
      <p:ext uri="{BB962C8B-B14F-4D97-AF65-F5344CB8AC3E}">
        <p14:creationId xmlns:p14="http://schemas.microsoft.com/office/powerpoint/2010/main" val="32262002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Approved design methods for sequential </a:t>
            </a:r>
            <a:r>
              <a:rPr lang="en-US" sz="1600" dirty="0" smtClean="0">
                <a:solidFill>
                  <a:schemeClr val="tx1"/>
                </a:solidFill>
                <a:latin typeface="Arial" charset="0"/>
              </a:rPr>
              <a:t>control systems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State transition diagram</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Connected and directed graph</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States shown as circle – </a:t>
            </a:r>
            <a:r>
              <a:rPr lang="en-US" sz="1600" dirty="0" smtClean="0">
                <a:solidFill>
                  <a:schemeClr val="tx1"/>
                </a:solidFill>
                <a:latin typeface="Arial" charset="0"/>
              </a:rPr>
              <a:t>can be linked with </a:t>
            </a:r>
            <a:r>
              <a:rPr lang="en-US" sz="1600" dirty="0">
                <a:solidFill>
                  <a:schemeClr val="tx1"/>
                </a:solidFill>
                <a:latin typeface="Arial" charset="0"/>
              </a:rPr>
              <a:t>actions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State changes shown as </a:t>
            </a:r>
            <a:r>
              <a:rPr lang="en-US" sz="1600" dirty="0" smtClean="0">
                <a:solidFill>
                  <a:schemeClr val="tx1"/>
                </a:solidFill>
                <a:latin typeface="Arial" charset="0"/>
              </a:rPr>
              <a:t>arrows </a:t>
            </a:r>
            <a:r>
              <a:rPr lang="en-US" sz="1600" dirty="0">
                <a:solidFill>
                  <a:schemeClr val="tx1"/>
                </a:solidFill>
                <a:latin typeface="Arial" charset="0"/>
              </a:rPr>
              <a:t>– </a:t>
            </a:r>
            <a:r>
              <a:rPr lang="en-US" sz="1600" dirty="0" smtClean="0">
                <a:solidFill>
                  <a:schemeClr val="tx1"/>
                </a:solidFill>
                <a:latin typeface="Arial" charset="0"/>
              </a:rPr>
              <a:t>can be connected to </a:t>
            </a:r>
            <a:r>
              <a:rPr lang="en-US" sz="1600" dirty="0">
                <a:solidFill>
                  <a:schemeClr val="tx1"/>
                </a:solidFill>
                <a:latin typeface="Arial" charset="0"/>
              </a:rPr>
              <a:t>transition conditions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Petri </a:t>
            </a:r>
            <a:r>
              <a:rPr lang="en-US" sz="1600" dirty="0" smtClean="0">
                <a:solidFill>
                  <a:schemeClr val="tx1"/>
                </a:solidFill>
                <a:latin typeface="Arial" charset="0"/>
              </a:rPr>
              <a:t>nets</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smtClean="0">
                <a:solidFill>
                  <a:schemeClr val="tx1"/>
                </a:solidFill>
                <a:latin typeface="Arial" charset="0"/>
              </a:rPr>
              <a:t>Consists of places and transitions</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smtClean="0">
                <a:solidFill>
                  <a:schemeClr val="tx1"/>
                </a:solidFill>
                <a:latin typeface="Arial" charset="0"/>
              </a:rPr>
              <a:t>Places as circles</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smtClean="0">
                <a:solidFill>
                  <a:schemeClr val="tx1"/>
                </a:solidFill>
                <a:latin typeface="Arial" charset="0"/>
              </a:rPr>
              <a:t>Transitions as rectangles/bars</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smtClean="0">
                <a:solidFill>
                  <a:schemeClr val="tx1"/>
                </a:solidFill>
                <a:latin typeface="Arial" charset="0"/>
              </a:rPr>
              <a:t>Parallel sequences can be displayed</a:t>
            </a:r>
            <a:endParaRPr lang="en-US" sz="1600" dirty="0">
              <a:solidFill>
                <a:schemeClr val="tx1"/>
              </a:solidFill>
              <a:latin typeface="Arial" charset="0"/>
            </a:endParaRP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Design of a sequential control system</a:t>
            </a:r>
            <a:endParaRPr lang="en-US" b="1" dirty="0">
              <a:solidFill>
                <a:schemeClr val="bg1"/>
              </a:solidFill>
            </a:endParaRPr>
          </a:p>
        </p:txBody>
      </p:sp>
      <p:sp>
        <p:nvSpPr>
          <p:cNvPr id="44036" name="Rectangle 10"/>
          <p:cNvSpPr>
            <a:spLocks noGrp="1" noChangeArrowheads="1"/>
          </p:cNvSpPr>
          <p:nvPr>
            <p:ph type="title"/>
          </p:nvPr>
        </p:nvSpPr>
        <p:spPr/>
        <p:txBody>
          <a:bodyPr/>
          <a:lstStyle/>
          <a:p>
            <a:r>
              <a:rPr lang="en-US" noProof="1" smtClean="0"/>
              <a:t>PA University Curriculums</a:t>
            </a:r>
            <a:br>
              <a:rPr lang="en-US" noProof="1" smtClean="0"/>
            </a:br>
            <a:r>
              <a:rPr lang="en-US" b="0" dirty="0" smtClean="0"/>
              <a:t>Module 1 P01-08 Sequential function charts</a:t>
            </a:r>
          </a:p>
        </p:txBody>
      </p:sp>
      <p:pic>
        <p:nvPicPr>
          <p:cNvPr id="9" name="Grafik 10" descr="P01-07_fig_Petrinetz.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75634" y="3689349"/>
            <a:ext cx="1911604" cy="247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1" descr="P01-07_fig_Zustandsgraph.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1204" y="1943092"/>
            <a:ext cx="3100464" cy="160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353929765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8966142"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First, 350ml are to be drained from </a:t>
            </a:r>
            <a:r>
              <a:rPr lang="en-US" sz="1600" dirty="0" err="1">
                <a:solidFill>
                  <a:schemeClr val="tx1"/>
                </a:solidFill>
                <a:latin typeface="Arial" charset="0"/>
              </a:rPr>
              <a:t>educt</a:t>
            </a:r>
            <a:r>
              <a:rPr lang="en-US" sz="1600" dirty="0">
                <a:solidFill>
                  <a:schemeClr val="tx1"/>
                </a:solidFill>
                <a:latin typeface="Arial" charset="0"/>
              </a:rPr>
              <a:t> tank A1.T1.B003 into the reactor A1.T2.R001 and at the same time 200ml from </a:t>
            </a:r>
            <a:r>
              <a:rPr lang="en-US" sz="1600" dirty="0" err="1">
                <a:solidFill>
                  <a:schemeClr val="tx1"/>
                </a:solidFill>
                <a:latin typeface="Arial" charset="0"/>
              </a:rPr>
              <a:t>educt</a:t>
            </a:r>
            <a:r>
              <a:rPr lang="en-US" sz="1600" dirty="0">
                <a:solidFill>
                  <a:schemeClr val="tx1"/>
                </a:solidFill>
                <a:latin typeface="Arial" charset="0"/>
              </a:rPr>
              <a:t> tank A1.T1.B002 into the reactor A1.T2.R002.</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When reactor A1.T2.R001 is filled, the liquid is to be heated </a:t>
            </a:r>
            <a:r>
              <a:rPr lang="en-US" sz="1600" dirty="0" smtClean="0">
                <a:solidFill>
                  <a:schemeClr val="tx1"/>
                </a:solidFill>
                <a:latin typeface="Arial" charset="0"/>
              </a:rPr>
              <a:t>to 25 </a:t>
            </a:r>
            <a:r>
              <a:rPr lang="en-US" sz="1600" dirty="0">
                <a:solidFill>
                  <a:schemeClr val="tx1"/>
                </a:solidFill>
                <a:latin typeface="Arial" charset="0"/>
              </a:rPr>
              <a:t>°C with the </a:t>
            </a:r>
            <a:r>
              <a:rPr lang="en-US" sz="1600" dirty="0" smtClean="0">
                <a:solidFill>
                  <a:schemeClr val="tx1"/>
                </a:solidFill>
                <a:latin typeface="Arial" charset="0"/>
              </a:rPr>
              <a:t>agitator </a:t>
            </a:r>
            <a:r>
              <a:rPr lang="en-US" sz="1600" dirty="0">
                <a:solidFill>
                  <a:schemeClr val="tx1"/>
                </a:solidFill>
                <a:latin typeface="Arial" charset="0"/>
              </a:rPr>
              <a:t>switched on.</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When reactor A1.T2.R002 is filled, 150ml from </a:t>
            </a:r>
            <a:r>
              <a:rPr lang="en-US" sz="1600" dirty="0" err="1">
                <a:solidFill>
                  <a:schemeClr val="tx1"/>
                </a:solidFill>
                <a:latin typeface="Arial" charset="0"/>
              </a:rPr>
              <a:t>educt</a:t>
            </a:r>
            <a:r>
              <a:rPr lang="en-US" sz="1600" dirty="0">
                <a:solidFill>
                  <a:schemeClr val="tx1"/>
                </a:solidFill>
                <a:latin typeface="Arial" charset="0"/>
              </a:rPr>
              <a:t> tank A1.T1.B001 is to be added to reactor A1.T2.R002. When this is completed, 10s later the agitator of reactor A1.T2.R002 is to be switched on.</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When </a:t>
            </a:r>
            <a:r>
              <a:rPr lang="en-US" sz="1600" dirty="0">
                <a:solidFill>
                  <a:schemeClr val="tx1"/>
                </a:solidFill>
                <a:latin typeface="Arial" charset="0"/>
              </a:rPr>
              <a:t>the temperature of the liquid in reactor A1.T2.R001 has reached 25 °C, the mixture is to be pumped from reactor A1.T2.R002 to reactor A1.T2.R001.</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Now, the mixture in reactor A1.T2.R001 is to be heated to 28 °C and then </a:t>
            </a:r>
            <a:r>
              <a:rPr lang="en-US" sz="1600" dirty="0" smtClean="0">
                <a:solidFill>
                  <a:schemeClr val="tx1"/>
                </a:solidFill>
                <a:latin typeface="Arial" charset="0"/>
              </a:rPr>
              <a:t>drained </a:t>
            </a:r>
            <a:r>
              <a:rPr lang="en-US" sz="1600" dirty="0">
                <a:solidFill>
                  <a:schemeClr val="tx1"/>
                </a:solidFill>
                <a:latin typeface="Arial" charset="0"/>
              </a:rPr>
              <a:t>into product tank A1.T3.B001.</a:t>
            </a: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Recipe of the laboratory process cell</a:t>
            </a:r>
            <a:endParaRPr lang="en-US" b="1" dirty="0">
              <a:solidFill>
                <a:schemeClr val="bg1"/>
              </a:solidFill>
            </a:endParaRPr>
          </a:p>
        </p:txBody>
      </p:sp>
      <p:sp>
        <p:nvSpPr>
          <p:cNvPr id="45062"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P01-08 Sequential function charts</a:t>
            </a:r>
          </a:p>
        </p:txBody>
      </p:sp>
      <p:pic>
        <p:nvPicPr>
          <p:cNvPr id="2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905" y="1988180"/>
            <a:ext cx="2150821" cy="410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27722374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P02-01 HMI generation</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Concepts of </a:t>
            </a:r>
            <a:r>
              <a:rPr lang="en-US" sz="1600" dirty="0" smtClean="0">
                <a:solidFill>
                  <a:schemeClr val="tx1"/>
                </a:solidFill>
                <a:latin typeface="Arial" charset="0"/>
              </a:rPr>
              <a:t>visualization</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HMI generation in PCS 7</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HMI of the laboratory process cell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Generating the operator station (OS) in SIMATIC Manager</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Configuration environment </a:t>
            </a:r>
            <a:r>
              <a:rPr lang="en-US" sz="1600" dirty="0" err="1" smtClean="0">
                <a:solidFill>
                  <a:schemeClr val="tx1"/>
                </a:solidFill>
                <a:latin typeface="Arial" charset="0"/>
              </a:rPr>
              <a:t>WinCC</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pictures with </a:t>
            </a:r>
            <a:r>
              <a:rPr lang="en-US" sz="1600" dirty="0" smtClean="0">
                <a:solidFill>
                  <a:schemeClr val="tx1"/>
                </a:solidFill>
                <a:latin typeface="Arial" charset="0"/>
              </a:rPr>
              <a:t>the </a:t>
            </a:r>
            <a:r>
              <a:rPr lang="en-US" sz="1600" dirty="0">
                <a:solidFill>
                  <a:schemeClr val="tx1"/>
                </a:solidFill>
                <a:latin typeface="Arial" charset="0"/>
              </a:rPr>
              <a:t>Graphics Designer</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12602955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4"/>
            </p:custDataLst>
            <p:extLst>
              <p:ext uri="{D42A27DB-BD31-4B8C-83A1-F6EECF244321}">
                <p14:modId xmlns:p14="http://schemas.microsoft.com/office/powerpoint/2010/main" val="4071325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0" name="think-cell Folie" r:id="rId7" imgW="360" imgH="360" progId="">
                  <p:embed/>
                </p:oleObj>
              </mc:Choice>
              <mc:Fallback>
                <p:oleObj name="think-cell Folie" r:id="rId7" imgW="360" imgH="360" progId="">
                  <p:embed/>
                  <p:pic>
                    <p:nvPicPr>
                      <p:cNvPr id="0"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8"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P02-01 HMI generation</a:t>
            </a:r>
          </a:p>
        </p:txBody>
      </p:sp>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Important aspects of </a:t>
            </a:r>
            <a:r>
              <a:rPr lang="en-US" sz="1600" dirty="0" smtClean="0">
                <a:solidFill>
                  <a:schemeClr val="tx1"/>
                </a:solidFill>
                <a:latin typeface="Arial" charset="0"/>
              </a:rPr>
              <a:t>visualization</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Organization </a:t>
            </a:r>
            <a:r>
              <a:rPr lang="en-US" sz="1600" dirty="0">
                <a:solidFill>
                  <a:schemeClr val="tx1"/>
                </a:solidFill>
                <a:latin typeface="Arial" charset="0"/>
              </a:rPr>
              <a:t>of </a:t>
            </a:r>
            <a:r>
              <a:rPr lang="en-US" sz="1600" dirty="0" smtClean="0">
                <a:solidFill>
                  <a:schemeClr val="tx1"/>
                </a:solidFill>
                <a:latin typeface="Arial" charset="0"/>
              </a:rPr>
              <a:t>visualization</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Print growth</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Coding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Conspicuousness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Consistency</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Basic structure of display area according </a:t>
            </a:r>
            <a:r>
              <a:rPr lang="en-US" sz="1600" dirty="0">
                <a:solidFill>
                  <a:schemeClr val="tx1"/>
                </a:solidFill>
                <a:latin typeface="Arial" charset="0"/>
              </a:rPr>
              <a:t>to VDI 3699</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Flowcharts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Process control flowcharts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a:t>
            </a:r>
            <a:r>
              <a:rPr lang="en-US" sz="1600" dirty="0" smtClean="0">
                <a:solidFill>
                  <a:schemeClr val="tx1"/>
                </a:solidFill>
                <a:latin typeface="Arial" charset="0"/>
              </a:rPr>
              <a:t>flowcharts</a:t>
            </a:r>
            <a:endParaRPr lang="en-US" sz="1600" dirty="0">
              <a:solidFill>
                <a:schemeClr val="tx1"/>
              </a:solidFill>
              <a:latin typeface="Arial" charset="0"/>
            </a:endParaRP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Basic </a:t>
            </a:r>
            <a:r>
              <a:rPr lang="en-US" sz="1600" dirty="0" smtClean="0">
                <a:solidFill>
                  <a:schemeClr val="tx1"/>
                </a:solidFill>
                <a:latin typeface="Arial" charset="0"/>
              </a:rPr>
              <a:t>flowchart, </a:t>
            </a:r>
            <a:r>
              <a:rPr lang="en-US" sz="1600" dirty="0">
                <a:solidFill>
                  <a:schemeClr val="tx1"/>
                </a:solidFill>
                <a:latin typeface="Arial" charset="0"/>
              </a:rPr>
              <a:t>process </a:t>
            </a:r>
            <a:r>
              <a:rPr lang="en-US" sz="1600" dirty="0" smtClean="0">
                <a:solidFill>
                  <a:schemeClr val="tx1"/>
                </a:solidFill>
                <a:latin typeface="Arial" charset="0"/>
              </a:rPr>
              <a:t>flowchart, P&amp;ID flowchart</a:t>
            </a:r>
            <a:endParaRPr lang="en-US" sz="1600" dirty="0">
              <a:solidFill>
                <a:schemeClr val="tx1"/>
              </a:solidFill>
              <a:latin typeface="Arial" charset="0"/>
            </a:endParaRP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Concepts of visualization</a:t>
            </a:r>
            <a:endParaRPr lang="en-US" b="1" dirty="0">
              <a:solidFill>
                <a:schemeClr val="bg1"/>
              </a:solidFill>
            </a:endParaRPr>
          </a:p>
        </p:txBody>
      </p:sp>
      <p:grpSp>
        <p:nvGrpSpPr>
          <p:cNvPr id="9" name="Gruppieren 8"/>
          <p:cNvGrpSpPr/>
          <p:nvPr/>
        </p:nvGrpSpPr>
        <p:grpSpPr>
          <a:xfrm>
            <a:off x="7404972" y="2120340"/>
            <a:ext cx="4383886" cy="3701961"/>
            <a:chOff x="7404972" y="2120340"/>
            <a:chExt cx="4383886" cy="3701961"/>
          </a:xfrm>
        </p:grpSpPr>
        <p:pic>
          <p:nvPicPr>
            <p:cNvPr id="10"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4631" b="3887"/>
            <a:stretch/>
          </p:blipFill>
          <p:spPr bwMode="auto">
            <a:xfrm>
              <a:off x="7404972" y="2120340"/>
              <a:ext cx="4383886" cy="37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38981" t="47338" r="39015" b="47820"/>
            <a:stretch/>
          </p:blipFill>
          <p:spPr bwMode="auto">
            <a:xfrm>
              <a:off x="9113854" y="3599035"/>
              <a:ext cx="964643" cy="19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Freeform 11"/>
          <p:cNvSpPr>
            <a:spLocks/>
          </p:cNvSpPr>
          <p:nvPr/>
        </p:nvSpPr>
        <p:spPr bwMode="auto">
          <a:xfrm>
            <a:off x="3962400" y="3520281"/>
            <a:ext cx="3521711" cy="419100"/>
          </a:xfrm>
          <a:custGeom>
            <a:avLst/>
            <a:gdLst>
              <a:gd name="T0" fmla="*/ 2147483647 w 1646"/>
              <a:gd name="T1" fmla="*/ 0 h 264"/>
              <a:gd name="T2" fmla="*/ 0 w 1646"/>
              <a:gd name="T3" fmla="*/ 0 h 264"/>
              <a:gd name="T4" fmla="*/ 0 w 1646"/>
              <a:gd name="T5" fmla="*/ 2147483647 h 264"/>
              <a:gd name="T6" fmla="*/ 0 60000 65536"/>
              <a:gd name="T7" fmla="*/ 0 60000 65536"/>
              <a:gd name="T8" fmla="*/ 0 60000 65536"/>
              <a:gd name="T9" fmla="*/ 0 w 1646"/>
              <a:gd name="T10" fmla="*/ 0 h 264"/>
              <a:gd name="T11" fmla="*/ 1646 w 1646"/>
              <a:gd name="T12" fmla="*/ 264 h 264"/>
            </a:gdLst>
            <a:ahLst/>
            <a:cxnLst>
              <a:cxn ang="T6">
                <a:pos x="T0" y="T1"/>
              </a:cxn>
              <a:cxn ang="T7">
                <a:pos x="T2" y="T3"/>
              </a:cxn>
              <a:cxn ang="T8">
                <a:pos x="T4" y="T5"/>
              </a:cxn>
            </a:cxnLst>
            <a:rect l="T9" t="T10" r="T11" b="T12"/>
            <a:pathLst>
              <a:path w="1646" h="264">
                <a:moveTo>
                  <a:pt x="1646" y="0"/>
                </a:moveTo>
                <a:lnTo>
                  <a:pt x="0" y="0"/>
                </a:lnTo>
                <a:lnTo>
                  <a:pt x="0" y="264"/>
                </a:lnTo>
              </a:path>
            </a:pathLst>
          </a:custGeom>
          <a:noFill/>
          <a:ln w="28575" cmpd="sng">
            <a:solidFill>
              <a:srgbClr val="EB780A"/>
            </a:solidFill>
            <a:round/>
            <a:headEnd type="arrow" w="med" len="med"/>
            <a:tailEnd type="none"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solidFill>
                <a:schemeClr val="dk1"/>
              </a:solidFill>
            </a:endParaRPr>
          </a:p>
        </p:txBody>
      </p:sp>
      <p:sp>
        <p:nvSpPr>
          <p:cNvPr id="13" name="Textfeld 12"/>
          <p:cNvSpPr txBox="1"/>
          <p:nvPr/>
        </p:nvSpPr>
        <p:spPr>
          <a:xfrm>
            <a:off x="7814201" y="1932916"/>
            <a:ext cx="956993" cy="203133"/>
          </a:xfrm>
          <a:prstGeom prst="rect">
            <a:avLst/>
          </a:prstGeom>
          <a:noFill/>
        </p:spPr>
        <p:txBody>
          <a:bodyPr wrap="none" lIns="0" tIns="0" rIns="0" bIns="0" rtlCol="0">
            <a:spAutoFit/>
          </a:bodyPr>
          <a:lstStyle/>
          <a:p>
            <a:pPr algn="ctr">
              <a:lnSpc>
                <a:spcPct val="110000"/>
              </a:lnSpc>
              <a:spcBef>
                <a:spcPts val="0"/>
              </a:spcBef>
            </a:pPr>
            <a:r>
              <a:rPr lang="en-US" sz="1200" b="1" dirty="0" smtClean="0">
                <a:solidFill>
                  <a:schemeClr val="tx1"/>
                </a:solidFill>
              </a:rPr>
              <a:t>Message line</a:t>
            </a:r>
          </a:p>
        </p:txBody>
      </p:sp>
      <p:sp>
        <p:nvSpPr>
          <p:cNvPr id="14" name="Textfeld 13"/>
          <p:cNvSpPr txBox="1"/>
          <p:nvPr/>
        </p:nvSpPr>
        <p:spPr>
          <a:xfrm>
            <a:off x="9500838" y="1932916"/>
            <a:ext cx="1040349" cy="187424"/>
          </a:xfrm>
          <a:prstGeom prst="rect">
            <a:avLst/>
          </a:prstGeom>
          <a:noFill/>
        </p:spPr>
        <p:txBody>
          <a:bodyPr wrap="none" lIns="0" tIns="0" rIns="0" bIns="0" rtlCol="0">
            <a:spAutoFit/>
          </a:bodyPr>
          <a:lstStyle/>
          <a:p>
            <a:pPr algn="ctr">
              <a:lnSpc>
                <a:spcPct val="110000"/>
              </a:lnSpc>
              <a:spcBef>
                <a:spcPts val="0"/>
              </a:spcBef>
            </a:pPr>
            <a:r>
              <a:rPr lang="en-US" sz="1200" b="1" dirty="0" smtClean="0">
                <a:solidFill>
                  <a:schemeClr val="tx1"/>
                </a:solidFill>
              </a:rPr>
              <a:t>Overview area</a:t>
            </a:r>
          </a:p>
        </p:txBody>
      </p:sp>
      <p:sp>
        <p:nvSpPr>
          <p:cNvPr id="15" name="Textfeld 14"/>
          <p:cNvSpPr txBox="1"/>
          <p:nvPr/>
        </p:nvSpPr>
        <p:spPr>
          <a:xfrm>
            <a:off x="8681521" y="5822301"/>
            <a:ext cx="637995" cy="187424"/>
          </a:xfrm>
          <a:prstGeom prst="rect">
            <a:avLst/>
          </a:prstGeom>
          <a:noFill/>
        </p:spPr>
        <p:txBody>
          <a:bodyPr wrap="none" lIns="0" tIns="0" rIns="0" bIns="0" rtlCol="0">
            <a:spAutoFit/>
          </a:bodyPr>
          <a:lstStyle/>
          <a:p>
            <a:pPr algn="ctr">
              <a:lnSpc>
                <a:spcPct val="110000"/>
              </a:lnSpc>
              <a:spcBef>
                <a:spcPts val="0"/>
              </a:spcBef>
            </a:pPr>
            <a:r>
              <a:rPr lang="en-US" sz="1200" b="1" dirty="0" smtClean="0">
                <a:solidFill>
                  <a:schemeClr val="tx1"/>
                </a:solidFill>
              </a:rPr>
              <a:t>Key area</a:t>
            </a:r>
          </a:p>
        </p:txBody>
      </p:sp>
      <p:sp>
        <p:nvSpPr>
          <p:cNvPr id="16" name="Textfeld 15"/>
          <p:cNvSpPr txBox="1"/>
          <p:nvPr/>
        </p:nvSpPr>
        <p:spPr>
          <a:xfrm>
            <a:off x="8016910" y="3607554"/>
            <a:ext cx="591765" cy="187424"/>
          </a:xfrm>
          <a:prstGeom prst="rect">
            <a:avLst/>
          </a:prstGeom>
          <a:solidFill>
            <a:srgbClr val="FFFFFF"/>
          </a:solidFill>
        </p:spPr>
        <p:txBody>
          <a:bodyPr wrap="none" lIns="0" tIns="0" rIns="0" bIns="0" rtlCol="0">
            <a:spAutoFit/>
          </a:bodyPr>
          <a:lstStyle/>
          <a:p>
            <a:pPr algn="ctr">
              <a:lnSpc>
                <a:spcPct val="110000"/>
              </a:lnSpc>
              <a:spcBef>
                <a:spcPts val="0"/>
              </a:spcBef>
            </a:pPr>
            <a:r>
              <a:rPr lang="en-US" sz="1200" b="1" dirty="0" smtClean="0">
                <a:solidFill>
                  <a:schemeClr val="tx1"/>
                </a:solidFill>
              </a:rPr>
              <a:t>Window</a:t>
            </a:r>
          </a:p>
        </p:txBody>
      </p:sp>
      <p:sp>
        <p:nvSpPr>
          <p:cNvPr id="17" name="Textfeld 16"/>
          <p:cNvSpPr txBox="1"/>
          <p:nvPr/>
        </p:nvSpPr>
        <p:spPr>
          <a:xfrm>
            <a:off x="9165731" y="3607554"/>
            <a:ext cx="971868" cy="203133"/>
          </a:xfrm>
          <a:prstGeom prst="rect">
            <a:avLst/>
          </a:prstGeom>
          <a:noFill/>
        </p:spPr>
        <p:txBody>
          <a:bodyPr wrap="none" lIns="0" tIns="0" rIns="0" bIns="0" rtlCol="0">
            <a:spAutoFit/>
          </a:bodyPr>
          <a:lstStyle/>
          <a:p>
            <a:pPr algn="ctr">
              <a:lnSpc>
                <a:spcPct val="110000"/>
              </a:lnSpc>
              <a:spcBef>
                <a:spcPts val="0"/>
              </a:spcBef>
            </a:pPr>
            <a:r>
              <a:rPr lang="en-US" sz="1200" b="1" dirty="0" smtClean="0">
                <a:solidFill>
                  <a:schemeClr val="tx1"/>
                </a:solidFill>
              </a:rPr>
              <a:t>Working area</a:t>
            </a:r>
          </a:p>
        </p:txBody>
      </p:sp>
    </p:spTree>
    <p:custDataLst>
      <p:tags r:id="rId3"/>
    </p:custDataLst>
    <p:extLst>
      <p:ext uri="{BB962C8B-B14F-4D97-AF65-F5344CB8AC3E}">
        <p14:creationId xmlns:p14="http://schemas.microsoft.com/office/powerpoint/2010/main" val="321837867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Picture tree can be </a:t>
            </a:r>
            <a:r>
              <a:rPr lang="en-US" sz="1600" dirty="0" smtClean="0">
                <a:solidFill>
                  <a:schemeClr val="tx1"/>
                </a:solidFill>
                <a:latin typeface="Arial" charset="0"/>
              </a:rPr>
              <a:t>derived directly from </a:t>
            </a:r>
            <a:r>
              <a:rPr lang="en-US" sz="1600" dirty="0">
                <a:solidFill>
                  <a:schemeClr val="tx1"/>
                </a:solidFill>
                <a:latin typeface="Arial" charset="0"/>
              </a:rPr>
              <a:t>plant hierarchy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a </a:t>
            </a:r>
            <a:r>
              <a:rPr lang="en-US" sz="1600" dirty="0" smtClean="0">
                <a:solidFill>
                  <a:schemeClr val="tx1"/>
                </a:solidFill>
                <a:latin typeface="Arial" charset="0"/>
              </a:rPr>
              <a:t>picture </a:t>
            </a:r>
            <a:r>
              <a:rPr lang="en-US" sz="1600" dirty="0">
                <a:solidFill>
                  <a:schemeClr val="tx1"/>
                </a:solidFill>
                <a:latin typeface="Arial" charset="0"/>
              </a:rPr>
              <a:t>in the corresponding level</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Using the block icons </a:t>
            </a:r>
            <a:r>
              <a:rPr lang="en-US" sz="1600" dirty="0" smtClean="0">
                <a:solidFill>
                  <a:schemeClr val="tx1"/>
                </a:solidFill>
                <a:latin typeface="Arial" charset="0"/>
              </a:rPr>
              <a:t>of templates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Deriving </a:t>
            </a:r>
            <a:r>
              <a:rPr lang="en-US" sz="1600" dirty="0">
                <a:solidFill>
                  <a:schemeClr val="tx1"/>
                </a:solidFill>
                <a:latin typeface="Arial" charset="0"/>
              </a:rPr>
              <a:t>block icons </a:t>
            </a:r>
            <a:r>
              <a:rPr lang="en-US" sz="1600" dirty="0" smtClean="0">
                <a:solidFill>
                  <a:schemeClr val="tx1"/>
                </a:solidFill>
                <a:latin typeface="Arial" charset="0"/>
              </a:rPr>
              <a:t>from the </a:t>
            </a:r>
            <a:r>
              <a:rPr lang="en-US" sz="1600" dirty="0">
                <a:solidFill>
                  <a:schemeClr val="tx1"/>
                </a:solidFill>
                <a:latin typeface="Arial" charset="0"/>
              </a:rPr>
              <a:t>plant hierarchy</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Configuring </a:t>
            </a:r>
            <a:r>
              <a:rPr lang="en-US" sz="1600" dirty="0">
                <a:solidFill>
                  <a:schemeClr val="tx1"/>
                </a:solidFill>
                <a:latin typeface="Arial" charset="0"/>
              </a:rPr>
              <a:t>different OS areas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For example, </a:t>
            </a:r>
            <a:r>
              <a:rPr lang="en-US" sz="1600" dirty="0">
                <a:solidFill>
                  <a:schemeClr val="tx1"/>
                </a:solidFill>
                <a:latin typeface="Arial" charset="0"/>
              </a:rPr>
              <a:t>unit T1 is monitored by operator 1, </a:t>
            </a:r>
            <a:r>
              <a:rPr lang="en-US" sz="1600" dirty="0" smtClean="0">
                <a:solidFill>
                  <a:schemeClr val="tx1"/>
                </a:solidFill>
                <a:latin typeface="Arial" charset="0"/>
              </a:rPr>
              <a:t>T2 to </a:t>
            </a:r>
            <a:r>
              <a:rPr lang="en-US" sz="1600" dirty="0">
                <a:solidFill>
                  <a:schemeClr val="tx1"/>
                </a:solidFill>
                <a:latin typeface="Arial" charset="0"/>
              </a:rPr>
              <a:t>T4 by operator 2</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Monitor </a:t>
            </a:r>
            <a:r>
              <a:rPr lang="en-US" sz="1600" dirty="0">
                <a:solidFill>
                  <a:schemeClr val="tx1"/>
                </a:solidFill>
                <a:latin typeface="Arial" charset="0"/>
              </a:rPr>
              <a:t>configuration</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Visualization for different </a:t>
            </a:r>
            <a:r>
              <a:rPr lang="en-US" sz="1600" dirty="0">
                <a:solidFill>
                  <a:schemeClr val="tx1"/>
                </a:solidFill>
                <a:latin typeface="Arial" charset="0"/>
              </a:rPr>
              <a:t>resolutions, numbers and </a:t>
            </a:r>
            <a:r>
              <a:rPr lang="en-US" sz="1600" dirty="0" smtClean="0">
                <a:solidFill>
                  <a:schemeClr val="tx1"/>
                </a:solidFill>
                <a:latin typeface="Arial" charset="0"/>
              </a:rPr>
              <a:t>arrangement </a:t>
            </a:r>
            <a:r>
              <a:rPr lang="en-US" sz="1600" dirty="0">
                <a:solidFill>
                  <a:schemeClr val="tx1"/>
                </a:solidFill>
                <a:latin typeface="Arial" charset="0"/>
              </a:rPr>
              <a:t>of monitors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Graphics Designer</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Drawing the process pictures </a:t>
            </a:r>
            <a:r>
              <a:rPr lang="en-US" sz="1600" dirty="0">
                <a:solidFill>
                  <a:schemeClr val="tx1"/>
                </a:solidFill>
                <a:latin typeface="Arial" charset="0"/>
              </a:rPr>
              <a:t>(static elements)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Linking </a:t>
            </a:r>
            <a:r>
              <a:rPr lang="en-US" sz="1600" dirty="0">
                <a:solidFill>
                  <a:schemeClr val="tx1"/>
                </a:solidFill>
                <a:latin typeface="Arial" charset="0"/>
              </a:rPr>
              <a:t>dynamic elements with </a:t>
            </a:r>
            <a:r>
              <a:rPr lang="en-US" sz="1600" dirty="0" smtClean="0">
                <a:solidFill>
                  <a:schemeClr val="tx1"/>
                </a:solidFill>
                <a:latin typeface="Arial" charset="0"/>
              </a:rPr>
              <a:t>the process variables</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HMI generation in PCS 7</a:t>
            </a:r>
            <a:endParaRPr lang="en-US" b="1" dirty="0">
              <a:solidFill>
                <a:schemeClr val="bg1"/>
              </a:solidFill>
            </a:endParaRPr>
          </a:p>
        </p:txBody>
      </p:sp>
      <p:sp>
        <p:nvSpPr>
          <p:cNvPr id="48132"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P02-01 HMI generation</a:t>
            </a:r>
          </a:p>
        </p:txBody>
      </p:sp>
    </p:spTree>
    <p:custDataLst>
      <p:tags r:id="rId2"/>
    </p:custDataLst>
    <p:extLst>
      <p:ext uri="{BB962C8B-B14F-4D97-AF65-F5344CB8AC3E}">
        <p14:creationId xmlns:p14="http://schemas.microsoft.com/office/powerpoint/2010/main" val="14787596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P01-01 Process description</a:t>
            </a:r>
            <a:endParaRPr lang="en-US" dirty="0" smtClean="0"/>
          </a:p>
        </p:txBody>
      </p:sp>
      <p:sp>
        <p:nvSpPr>
          <p:cNvPr id="5" name="Text Box 7"/>
          <p:cNvSpPr txBox="1">
            <a:spLocks noChangeArrowheads="1"/>
          </p:cNvSpPr>
          <p:nvPr/>
        </p:nvSpPr>
        <p:spPr bwMode="auto">
          <a:xfrm>
            <a:off x="332237" y="1417259"/>
            <a:ext cx="11364703" cy="3694868"/>
          </a:xfrm>
          <a:prstGeom prst="rect">
            <a:avLst/>
          </a:prstGeom>
          <a:solidFill>
            <a:schemeClr val="bg1"/>
          </a:solid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Classification </a:t>
            </a:r>
            <a:r>
              <a:rPr lang="en-US" sz="1600" dirty="0">
                <a:solidFill>
                  <a:schemeClr val="tx1"/>
                </a:solidFill>
                <a:latin typeface="Arial" charset="0"/>
              </a:rPr>
              <a:t>by the number of basically different products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Single product process cell</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Multi product process cell</a:t>
            </a:r>
          </a:p>
          <a:p>
            <a:pPr marL="180975" lvl="1" indent="-180975">
              <a:spcBef>
                <a:spcPts val="600"/>
              </a:spcBef>
              <a:buClr>
                <a:schemeClr val="accent1"/>
              </a:buClr>
              <a:buFont typeface="Arial" pitchFamily="34" charset="0"/>
              <a:buChar char="•"/>
            </a:pPr>
            <a:endParaRPr lang="en-US" sz="1600" dirty="0" smtClean="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Classification according to the </a:t>
            </a:r>
            <a:r>
              <a:rPr lang="en-US" sz="1600" dirty="0">
                <a:solidFill>
                  <a:schemeClr val="tx1"/>
                </a:solidFill>
                <a:latin typeface="Arial" charset="0"/>
              </a:rPr>
              <a:t>physical structure of the </a:t>
            </a:r>
            <a:r>
              <a:rPr lang="en-US" sz="1600" dirty="0" smtClean="0">
                <a:solidFill>
                  <a:schemeClr val="tx1"/>
                </a:solidFill>
                <a:latin typeface="Arial" charset="0"/>
              </a:rPr>
              <a:t>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Single-line 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Multi-line process cell</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Multi-line </a:t>
            </a:r>
            <a:r>
              <a:rPr lang="en-US" sz="1600" dirty="0">
                <a:solidFill>
                  <a:schemeClr val="tx1"/>
                </a:solidFill>
                <a:latin typeface="Arial" charset="0"/>
              </a:rPr>
              <a:t>&amp; multi-path process cell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Laboratory </a:t>
            </a:r>
            <a:r>
              <a:rPr lang="en-US" sz="1600" dirty="0">
                <a:solidFill>
                  <a:schemeClr val="tx1"/>
                </a:solidFill>
                <a:latin typeface="Arial" charset="0"/>
              </a:rPr>
              <a:t>process </a:t>
            </a:r>
            <a:r>
              <a:rPr lang="en-US" sz="1600" dirty="0" smtClean="0">
                <a:solidFill>
                  <a:schemeClr val="tx1"/>
                </a:solidFill>
                <a:latin typeface="Arial" charset="0"/>
              </a:rPr>
              <a:t>cell </a:t>
            </a:r>
            <a:r>
              <a:rPr lang="en-US" sz="1600" dirty="0">
                <a:solidFill>
                  <a:schemeClr val="tx1"/>
                </a:solidFill>
                <a:latin typeface="Arial" charset="0"/>
              </a:rPr>
              <a:t>as learning example</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Multi </a:t>
            </a:r>
            <a:r>
              <a:rPr lang="en-US" sz="1600" dirty="0">
                <a:solidFill>
                  <a:schemeClr val="tx1"/>
                </a:solidFill>
                <a:latin typeface="Arial" charset="0"/>
              </a:rPr>
              <a:t>product, </a:t>
            </a:r>
            <a:r>
              <a:rPr lang="en-US" sz="1600" dirty="0" smtClean="0">
                <a:solidFill>
                  <a:schemeClr val="tx1"/>
                </a:solidFill>
                <a:latin typeface="Arial" charset="0"/>
              </a:rPr>
              <a:t>multi-line </a:t>
            </a:r>
            <a:r>
              <a:rPr lang="en-US" sz="1600" dirty="0">
                <a:solidFill>
                  <a:schemeClr val="tx1"/>
                </a:solidFill>
                <a:latin typeface="Arial" charset="0"/>
              </a:rPr>
              <a:t>&amp; multi-path </a:t>
            </a:r>
            <a:r>
              <a:rPr lang="en-US" sz="1600" dirty="0" smtClean="0">
                <a:solidFill>
                  <a:schemeClr val="tx1"/>
                </a:solidFill>
                <a:latin typeface="Arial" charset="0"/>
              </a:rPr>
              <a:t>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Hierarchical breakdown into </a:t>
            </a:r>
            <a:r>
              <a:rPr lang="en-US" sz="1600" dirty="0">
                <a:solidFill>
                  <a:schemeClr val="tx1"/>
                </a:solidFill>
                <a:latin typeface="Arial" charset="0"/>
              </a:rPr>
              <a:t>4 units</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Classification of process control systems</a:t>
            </a:r>
            <a:endParaRPr lang="en-US" b="1" dirty="0">
              <a:solidFill>
                <a:schemeClr val="bg1"/>
              </a:solidFill>
            </a:endParaRPr>
          </a:p>
        </p:txBody>
      </p:sp>
    </p:spTree>
    <p:custDataLst>
      <p:tags r:id="rId2"/>
    </p:custDataLst>
    <p:extLst>
      <p:ext uri="{BB962C8B-B14F-4D97-AF65-F5344CB8AC3E}">
        <p14:creationId xmlns:p14="http://schemas.microsoft.com/office/powerpoint/2010/main" val="30530227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Hierarchy </a:t>
            </a:r>
            <a:r>
              <a:rPr lang="en-US" sz="1600" dirty="0">
                <a:solidFill>
                  <a:schemeClr val="tx1"/>
                </a:solidFill>
                <a:latin typeface="Arial" charset="0"/>
              </a:rPr>
              <a:t>includes level 1 and 2</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smtClean="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Plant display </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Displays all </a:t>
            </a:r>
            <a:r>
              <a:rPr lang="en-US" sz="1600" dirty="0">
                <a:solidFill>
                  <a:schemeClr val="tx1"/>
                </a:solidFill>
                <a:latin typeface="Arial" charset="0"/>
              </a:rPr>
              <a:t>units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Displays </a:t>
            </a:r>
            <a:r>
              <a:rPr lang="en-US" sz="1600" dirty="0">
                <a:solidFill>
                  <a:schemeClr val="tx1"/>
                </a:solidFill>
                <a:latin typeface="Arial" charset="0"/>
              </a:rPr>
              <a:t>the most important </a:t>
            </a:r>
            <a:r>
              <a:rPr lang="en-US" sz="1600" dirty="0" smtClean="0">
                <a:solidFill>
                  <a:schemeClr val="tx1"/>
                </a:solidFill>
                <a:latin typeface="Arial" charset="0"/>
              </a:rPr>
              <a:t>information</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Abstract</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Area display </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Display of a </a:t>
            </a:r>
            <a:r>
              <a:rPr lang="en-US" sz="1600" dirty="0">
                <a:solidFill>
                  <a:schemeClr val="tx1"/>
                </a:solidFill>
                <a:latin typeface="Arial" charset="0"/>
              </a:rPr>
              <a:t>unit</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Display of faceplate icons </a:t>
            </a:r>
            <a:r>
              <a:rPr lang="en-US" sz="1600" dirty="0">
                <a:solidFill>
                  <a:schemeClr val="tx1"/>
                </a:solidFill>
                <a:latin typeface="Arial" charset="0"/>
              </a:rPr>
              <a:t>of motors and valves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Display resembling </a:t>
            </a:r>
            <a:r>
              <a:rPr lang="en-US" sz="1600" dirty="0">
                <a:solidFill>
                  <a:schemeClr val="tx1"/>
                </a:solidFill>
                <a:latin typeface="Arial" charset="0"/>
              </a:rPr>
              <a:t>the P&amp;ID</a:t>
            </a:r>
          </a:p>
        </p:txBody>
      </p:sp>
      <p:sp>
        <p:nvSpPr>
          <p:cNvPr id="49156" name="Rectangle 11"/>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P02-01 HMI generation</a:t>
            </a:r>
          </a:p>
        </p:txBody>
      </p:sp>
      <p:pic>
        <p:nvPicPr>
          <p:cNvPr id="49157" name="Grafik 7" descr="P02-01_Picture Tree_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37" y="2350907"/>
            <a:ext cx="630883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Graphics of the laboratory process cell</a:t>
            </a:r>
            <a:endParaRPr lang="en-US" b="1" dirty="0">
              <a:solidFill>
                <a:schemeClr val="bg1"/>
              </a:solidFill>
            </a:endParaRPr>
          </a:p>
        </p:txBody>
      </p:sp>
    </p:spTree>
    <p:custDataLst>
      <p:tags r:id="rId2"/>
    </p:custDataLst>
    <p:extLst>
      <p:ext uri="{BB962C8B-B14F-4D97-AF65-F5344CB8AC3E}">
        <p14:creationId xmlns:p14="http://schemas.microsoft.com/office/powerpoint/2010/main" val="125847790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P02-02 Alarm engineering</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Signaling </a:t>
            </a:r>
            <a:r>
              <a:rPr lang="en-US" sz="1600" dirty="0">
                <a:solidFill>
                  <a:schemeClr val="tx1"/>
                </a:solidFill>
                <a:latin typeface="Arial" charset="0"/>
              </a:rPr>
              <a:t>systems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Alarms and messages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Alarm </a:t>
            </a:r>
            <a:r>
              <a:rPr lang="en-US" sz="1600" dirty="0" smtClean="0">
                <a:solidFill>
                  <a:schemeClr val="tx1"/>
                </a:solidFill>
                <a:latin typeface="Arial" charset="0"/>
              </a:rPr>
              <a:t>management in </a:t>
            </a:r>
            <a:r>
              <a:rPr lang="en-US" sz="1600" dirty="0">
                <a:solidFill>
                  <a:schemeClr val="tx1"/>
                </a:solidFill>
                <a:latin typeface="Arial" charset="0"/>
              </a:rPr>
              <a:t>PCS 7</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Integration of monitoring </a:t>
            </a:r>
            <a:r>
              <a:rPr lang="en-US" sz="1600" dirty="0">
                <a:solidFill>
                  <a:schemeClr val="tx1"/>
                </a:solidFill>
                <a:latin typeface="Arial" charset="0"/>
              </a:rPr>
              <a:t>and </a:t>
            </a:r>
            <a:r>
              <a:rPr lang="en-US" sz="1600" dirty="0" smtClean="0">
                <a:solidFill>
                  <a:schemeClr val="tx1"/>
                </a:solidFill>
                <a:latin typeface="Arial" charset="0"/>
              </a:rPr>
              <a:t>alarm </a:t>
            </a:r>
            <a:r>
              <a:rPr lang="en-US" sz="1600" dirty="0">
                <a:solidFill>
                  <a:schemeClr val="tx1"/>
                </a:solidFill>
                <a:latin typeface="Arial" charset="0"/>
              </a:rPr>
              <a:t>blocks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Signaling </a:t>
            </a:r>
            <a:r>
              <a:rPr lang="en-US" sz="1600" dirty="0">
                <a:solidFill>
                  <a:schemeClr val="tx1"/>
                </a:solidFill>
                <a:latin typeface="Arial" charset="0"/>
              </a:rPr>
              <a:t>system of </a:t>
            </a:r>
            <a:r>
              <a:rPr lang="en-US" sz="1600" dirty="0" err="1">
                <a:solidFill>
                  <a:schemeClr val="tx1"/>
                </a:solidFill>
                <a:latin typeface="Arial" charset="0"/>
              </a:rPr>
              <a:t>WinCC</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Display </a:t>
            </a:r>
            <a:r>
              <a:rPr lang="en-US" sz="1600" dirty="0">
                <a:solidFill>
                  <a:schemeClr val="tx1"/>
                </a:solidFill>
                <a:latin typeface="Arial" charset="0"/>
              </a:rPr>
              <a:t>of alarms and warnings in the operator </a:t>
            </a:r>
            <a:r>
              <a:rPr lang="en-US" sz="1600" dirty="0" smtClean="0">
                <a:solidFill>
                  <a:schemeClr val="tx1"/>
                </a:solidFill>
                <a:latin typeface="Arial" charset="0"/>
              </a:rPr>
              <a:t>station (OS)</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24121072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Interface between process and operator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Early detection of deviations from the desired state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Specific interventions to restore the desired state</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Alarm </a:t>
            </a:r>
            <a:r>
              <a:rPr lang="en-US" sz="1600" dirty="0" smtClean="0">
                <a:solidFill>
                  <a:schemeClr val="tx1"/>
                </a:solidFill>
                <a:latin typeface="Arial" charset="0"/>
              </a:rPr>
              <a:t>display</a:t>
            </a:r>
            <a:r>
              <a:rPr lang="en-US" sz="1600" dirty="0">
                <a:solidFill>
                  <a:schemeClr val="tx1"/>
                </a:solidFill>
                <a:latin typeface="Arial" charset="0"/>
              </a:rPr>
              <a:t> or </a:t>
            </a:r>
            <a:r>
              <a:rPr lang="en-US" sz="1600" dirty="0" smtClean="0">
                <a:solidFill>
                  <a:schemeClr val="tx1"/>
                </a:solidFill>
                <a:latin typeface="Arial" charset="0"/>
              </a:rPr>
              <a:t>reporting</a:t>
            </a:r>
            <a:r>
              <a:rPr lang="en-US" sz="1600" dirty="0">
                <a:solidFill>
                  <a:schemeClr val="tx1"/>
                </a:solidFill>
                <a:latin typeface="Arial" charset="0"/>
              </a:rPr>
              <a:t> occurrence of an event that requires immediate action </a:t>
            </a:r>
            <a:r>
              <a:rPr lang="en-US" sz="1600" dirty="0" smtClean="0">
                <a:solidFill>
                  <a:schemeClr val="tx1"/>
                </a:solidFill>
                <a:latin typeface="Arial" charset="0"/>
              </a:rPr>
              <a:t>of </a:t>
            </a:r>
            <a:r>
              <a:rPr lang="en-US" sz="1600" dirty="0">
                <a:solidFill>
                  <a:schemeClr val="tx1"/>
                </a:solidFill>
                <a:latin typeface="Arial" charset="0"/>
              </a:rPr>
              <a:t>the operator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Message </a:t>
            </a:r>
            <a:r>
              <a:rPr lang="en-US" sz="1600" dirty="0" smtClean="0">
                <a:solidFill>
                  <a:schemeClr val="tx1"/>
                </a:solidFill>
                <a:latin typeface="Arial" charset="0"/>
              </a:rPr>
              <a:t>display</a:t>
            </a:r>
            <a:r>
              <a:rPr lang="en-US" sz="1600" dirty="0">
                <a:solidFill>
                  <a:schemeClr val="tx1"/>
                </a:solidFill>
                <a:latin typeface="Arial" charset="0"/>
              </a:rPr>
              <a:t> or </a:t>
            </a:r>
            <a:r>
              <a:rPr lang="en-US" sz="1600" dirty="0" smtClean="0">
                <a:solidFill>
                  <a:schemeClr val="tx1"/>
                </a:solidFill>
                <a:latin typeface="Arial" charset="0"/>
              </a:rPr>
              <a:t>reporting </a:t>
            </a:r>
            <a:r>
              <a:rPr lang="en-US" sz="1600" dirty="0">
                <a:solidFill>
                  <a:schemeClr val="tx1"/>
                </a:solidFill>
                <a:latin typeface="Arial" charset="0"/>
              </a:rPr>
              <a:t>occurrence of an event that </a:t>
            </a:r>
            <a:r>
              <a:rPr lang="en-US" sz="1600" dirty="0" smtClean="0">
                <a:solidFill>
                  <a:schemeClr val="tx1"/>
                </a:solidFill>
                <a:latin typeface="Arial" charset="0"/>
              </a:rPr>
              <a:t>requires </a:t>
            </a:r>
            <a:br>
              <a:rPr lang="en-US" sz="1600" dirty="0" smtClean="0">
                <a:solidFill>
                  <a:schemeClr val="tx1"/>
                </a:solidFill>
                <a:latin typeface="Arial" charset="0"/>
              </a:rPr>
            </a:br>
            <a:r>
              <a:rPr lang="en-US" sz="1600" dirty="0" smtClean="0">
                <a:solidFill>
                  <a:schemeClr val="tx1"/>
                </a:solidFill>
                <a:latin typeface="Arial" charset="0"/>
              </a:rPr>
              <a:t>no </a:t>
            </a:r>
            <a:r>
              <a:rPr lang="en-US" sz="1600" dirty="0">
                <a:solidFill>
                  <a:schemeClr val="tx1"/>
                </a:solidFill>
                <a:latin typeface="Arial" charset="0"/>
              </a:rPr>
              <a:t>immediate action of the operator</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Properties for selection of alarms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Relevant</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Unambiguous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Timely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Prioritized</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Comprehensible</a:t>
            </a:r>
          </a:p>
        </p:txBody>
      </p: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Signaling system, alarms and messages</a:t>
            </a:r>
            <a:endParaRPr lang="en-US" b="1" dirty="0">
              <a:solidFill>
                <a:schemeClr val="bg1"/>
              </a:solidFill>
            </a:endParaRPr>
          </a:p>
        </p:txBody>
      </p:sp>
      <p:sp>
        <p:nvSpPr>
          <p:cNvPr id="51206" name="Rectangle 10"/>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P02-02 Alarm engineering</a:t>
            </a:r>
          </a:p>
        </p:txBody>
      </p:sp>
      <p:graphicFrame>
        <p:nvGraphicFramePr>
          <p:cNvPr id="6" name="Tabelle 5"/>
          <p:cNvGraphicFramePr>
            <a:graphicFrameLocks noGrp="1"/>
          </p:cNvGraphicFramePr>
          <p:nvPr>
            <p:extLst>
              <p:ext uri="{D42A27DB-BD31-4B8C-83A1-F6EECF244321}">
                <p14:modId xmlns:p14="http://schemas.microsoft.com/office/powerpoint/2010/main" val="3974415282"/>
              </p:ext>
            </p:extLst>
          </p:nvPr>
        </p:nvGraphicFramePr>
        <p:xfrm>
          <a:off x="6789541" y="3860799"/>
          <a:ext cx="4918060" cy="2305050"/>
        </p:xfrm>
        <a:graphic>
          <a:graphicData uri="http://schemas.openxmlformats.org/drawingml/2006/table">
            <a:tbl>
              <a:tblPr firstRow="1" bandRow="1">
                <a:tableStyleId>{5C22544A-7EE6-4342-B048-85BDC9FD1C3A}</a:tableStyleId>
              </a:tblPr>
              <a:tblGrid>
                <a:gridCol w="1229515"/>
                <a:gridCol w="1229515"/>
                <a:gridCol w="1229515"/>
                <a:gridCol w="1229515"/>
              </a:tblGrid>
              <a:tr h="555828">
                <a:tc>
                  <a:txBody>
                    <a:bodyPr/>
                    <a:lstStyle/>
                    <a:p>
                      <a:r>
                        <a:rPr lang="de-DE" sz="1400" dirty="0" smtClean="0">
                          <a:solidFill>
                            <a:schemeClr val="tx1"/>
                          </a:solidFill>
                        </a:rPr>
                        <a:t>Response</a:t>
                      </a:r>
                      <a:br>
                        <a:rPr lang="de-DE" sz="1400" dirty="0" smtClean="0">
                          <a:solidFill>
                            <a:schemeClr val="tx1"/>
                          </a:solidFill>
                        </a:rPr>
                      </a:br>
                      <a:r>
                        <a:rPr lang="de-DE" sz="1400" dirty="0" smtClean="0">
                          <a:solidFill>
                            <a:schemeClr val="tx1"/>
                          </a:solidFill>
                        </a:rPr>
                        <a:t>time</a:t>
                      </a:r>
                      <a:endParaRPr lang="de-DE" sz="140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gridSpan="3">
                  <a:txBody>
                    <a:bodyPr/>
                    <a:lstStyle/>
                    <a:p>
                      <a:pPr algn="ctr"/>
                      <a:r>
                        <a:rPr lang="de-DE" sz="1400" dirty="0" smtClean="0">
                          <a:solidFill>
                            <a:schemeClr val="tx1"/>
                          </a:solidFill>
                        </a:rPr>
                        <a:t>Potential effect</a:t>
                      </a:r>
                      <a:endParaRPr lang="de-DE"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hMerge="1">
                  <a:txBody>
                    <a:bodyPr/>
                    <a:lstStyle/>
                    <a:p>
                      <a:endParaRPr lang="de-DE" dirty="0"/>
                    </a:p>
                  </a:txBody>
                  <a:tcPr/>
                </a:tc>
                <a:tc hMerge="1">
                  <a:txBody>
                    <a:bodyPr/>
                    <a:lstStyle/>
                    <a:p>
                      <a:endParaRPr lang="de-DE" dirty="0"/>
                    </a:p>
                  </a:txBody>
                  <a:tcPr/>
                </a:tc>
              </a:tr>
              <a:tr h="555828">
                <a:tc>
                  <a:txBody>
                    <a:bodyPr/>
                    <a:lstStyle/>
                    <a:p>
                      <a:endParaRPr lang="de-DE" sz="140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smtClean="0"/>
                        <a:t>Plant shutdown</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smtClean="0"/>
                        <a:t>Loss</a:t>
                      </a:r>
                      <a:r>
                        <a:rPr lang="de-DE" sz="1400" baseline="0" dirty="0" smtClean="0"/>
                        <a:t> of production</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smtClean="0"/>
                        <a:t>Delay in</a:t>
                      </a:r>
                      <a:br>
                        <a:rPr lang="de-DE" sz="1400" dirty="0" smtClean="0"/>
                      </a:br>
                      <a:r>
                        <a:rPr lang="en-US" sz="1400" noProof="0" dirty="0" smtClean="0"/>
                        <a:t>production</a:t>
                      </a:r>
                      <a:endParaRPr lang="en-US" sz="14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r>
              <a:tr h="397798">
                <a:tc>
                  <a:txBody>
                    <a:bodyPr/>
                    <a:lstStyle/>
                    <a:p>
                      <a:r>
                        <a:rPr lang="de-DE" sz="1400" dirty="0" smtClean="0"/>
                        <a:t>&lt; 5 min</a:t>
                      </a:r>
                      <a:endParaRPr lang="de-DE"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smtClean="0"/>
                        <a:t>High</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B9C3"/>
                    </a:solidFill>
                  </a:tcPr>
                </a:tc>
                <a:tc>
                  <a:txBody>
                    <a:bodyPr/>
                    <a:lstStyle/>
                    <a:p>
                      <a:r>
                        <a:rPr lang="de-DE" sz="1400" dirty="0" smtClean="0"/>
                        <a:t>Medium</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2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Low</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tr>
              <a:tr h="397798">
                <a:tc>
                  <a:txBody>
                    <a:bodyPr/>
                    <a:lstStyle/>
                    <a:p>
                      <a:r>
                        <a:rPr lang="de-DE" sz="1400" dirty="0" smtClean="0"/>
                        <a:t>5</a:t>
                      </a:r>
                      <a:r>
                        <a:rPr lang="de-DE" sz="1400" baseline="0" dirty="0" smtClean="0"/>
                        <a:t> - 20 min</a:t>
                      </a:r>
                      <a:endParaRPr lang="de-DE"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0F5"/>
                    </a:solidFill>
                  </a:tcPr>
                </a:tc>
                <a:tc>
                  <a:txBody>
                    <a:bodyPr/>
                    <a:lstStyle/>
                    <a:p>
                      <a:r>
                        <a:rPr lang="de-DE" sz="1400" dirty="0" smtClean="0"/>
                        <a:t>Medium</a:t>
                      </a:r>
                      <a:endParaRPr lang="de-D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D2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Low</a:t>
                      </a:r>
                      <a:endParaRPr lang="de-D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Low</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CE1E6"/>
                    </a:solidFill>
                  </a:tcPr>
                </a:tc>
              </a:tr>
              <a:tr h="397798">
                <a:tc>
                  <a:txBody>
                    <a:bodyPr/>
                    <a:lstStyle/>
                    <a:p>
                      <a:r>
                        <a:rPr lang="de-DE" sz="1400" dirty="0" smtClean="0"/>
                        <a:t>&gt; 20 min</a:t>
                      </a:r>
                      <a:endParaRPr lang="de-DE"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BF0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Low</a:t>
                      </a:r>
                      <a:endParaRPr lang="de-D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Low</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CE1E6"/>
                    </a:solidFill>
                  </a:tcPr>
                </a:tc>
              </a:tr>
            </a:tbl>
          </a:graphicData>
        </a:graphic>
      </p:graphicFrame>
      <p:sp>
        <p:nvSpPr>
          <p:cNvPr id="9" name="Pfeil nach rechts 8"/>
          <p:cNvSpPr/>
          <p:nvPr/>
        </p:nvSpPr>
        <p:spPr bwMode="auto">
          <a:xfrm flipH="1">
            <a:off x="8023123" y="3352800"/>
            <a:ext cx="3684480" cy="508000"/>
          </a:xfrm>
          <a:prstGeom prst="rightArrow">
            <a:avLst>
              <a:gd name="adj1" fmla="val 65484"/>
              <a:gd name="adj2" fmla="val 50000"/>
            </a:avLst>
          </a:prstGeom>
          <a:solidFill>
            <a:srgbClr val="00648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smtClean="0">
                <a:solidFill>
                  <a:schemeClr val="bg1"/>
                </a:solidFill>
              </a:rPr>
              <a:t>Priority</a:t>
            </a:r>
            <a:endParaRPr lang="en-US" sz="1400" b="1" dirty="0" smtClean="0">
              <a:solidFill>
                <a:schemeClr val="bg1"/>
              </a:solidFill>
            </a:endParaRPr>
          </a:p>
        </p:txBody>
      </p:sp>
      <p:sp>
        <p:nvSpPr>
          <p:cNvPr id="10" name="Pfeil nach rechts 9"/>
          <p:cNvSpPr/>
          <p:nvPr/>
        </p:nvSpPr>
        <p:spPr bwMode="auto">
          <a:xfrm rot="16200000">
            <a:off x="5607432" y="5036267"/>
            <a:ext cx="1751166" cy="508000"/>
          </a:xfrm>
          <a:prstGeom prst="rightArrow">
            <a:avLst>
              <a:gd name="adj1" fmla="val 65484"/>
              <a:gd name="adj2" fmla="val 50000"/>
            </a:avLst>
          </a:prstGeom>
          <a:solidFill>
            <a:srgbClr val="00648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r>
              <a:rPr lang="en-US" sz="1400" b="1" smtClean="0">
                <a:solidFill>
                  <a:schemeClr val="bg1"/>
                </a:solidFill>
              </a:rPr>
              <a:t>Priority</a:t>
            </a:r>
            <a:endParaRPr lang="en-US" sz="1400" b="1" dirty="0" smtClean="0">
              <a:solidFill>
                <a:schemeClr val="bg1"/>
              </a:solidFill>
            </a:endParaRPr>
          </a:p>
        </p:txBody>
      </p:sp>
    </p:spTree>
    <p:custDataLst>
      <p:tags r:id="rId2"/>
    </p:custDataLst>
    <p:extLst>
      <p:ext uri="{BB962C8B-B14F-4D97-AF65-F5344CB8AC3E}">
        <p14:creationId xmlns:p14="http://schemas.microsoft.com/office/powerpoint/2010/main" val="294386238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Function block for generating messages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Picture icons to display alarm </a:t>
            </a:r>
            <a:r>
              <a:rPr lang="en-US" sz="1600" dirty="0">
                <a:solidFill>
                  <a:schemeClr val="tx1"/>
                </a:solidFill>
                <a:latin typeface="Arial" charset="0"/>
              </a:rPr>
              <a:t>states</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Group </a:t>
            </a:r>
            <a:r>
              <a:rPr lang="en-US" sz="1600" dirty="0">
                <a:solidFill>
                  <a:schemeClr val="tx1"/>
                </a:solidFill>
                <a:latin typeface="Arial" charset="0"/>
              </a:rPr>
              <a:t>alarms along the plant hierarchy</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smtClean="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Display</a:t>
            </a:r>
            <a:r>
              <a:rPr lang="en-US" sz="1600" dirty="0">
                <a:solidFill>
                  <a:schemeClr val="tx1"/>
                </a:solidFill>
                <a:latin typeface="Arial" charset="0"/>
              </a:rPr>
              <a:t> and management of message lists</a:t>
            </a:r>
          </a:p>
        </p:txBody>
      </p:sp>
      <p:pic>
        <p:nvPicPr>
          <p:cNvPr id="52227" name="Grafik 10" descr="P02-02_fig_PCS 7.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3731" y="3595689"/>
            <a:ext cx="6065291"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13"/>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P02-02 Alarm engineering</a:t>
            </a:r>
          </a:p>
        </p:txBody>
      </p:sp>
      <p:sp>
        <p:nvSpPr>
          <p:cNvPr id="52231" name="Freeform 15"/>
          <p:cNvSpPr>
            <a:spLocks/>
          </p:cNvSpPr>
          <p:nvPr/>
        </p:nvSpPr>
        <p:spPr bwMode="auto">
          <a:xfrm>
            <a:off x="5172891" y="5338763"/>
            <a:ext cx="3308775" cy="286974"/>
          </a:xfrm>
          <a:custGeom>
            <a:avLst/>
            <a:gdLst>
              <a:gd name="T0" fmla="*/ 0 w 1021"/>
              <a:gd name="T1" fmla="*/ 2147483647 h 241"/>
              <a:gd name="T2" fmla="*/ 2147483647 w 1021"/>
              <a:gd name="T3" fmla="*/ 2147483647 h 241"/>
              <a:gd name="T4" fmla="*/ 2147483647 w 1021"/>
              <a:gd name="T5" fmla="*/ 0 h 241"/>
              <a:gd name="T6" fmla="*/ 2147483647 w 1021"/>
              <a:gd name="T7" fmla="*/ 0 h 241"/>
              <a:gd name="T8" fmla="*/ 0 60000 65536"/>
              <a:gd name="T9" fmla="*/ 0 60000 65536"/>
              <a:gd name="T10" fmla="*/ 0 60000 65536"/>
              <a:gd name="T11" fmla="*/ 0 60000 65536"/>
              <a:gd name="T12" fmla="*/ 0 w 1021"/>
              <a:gd name="T13" fmla="*/ 0 h 241"/>
              <a:gd name="T14" fmla="*/ 1021 w 1021"/>
              <a:gd name="T15" fmla="*/ 241 h 241"/>
            </a:gdLst>
            <a:ahLst/>
            <a:cxnLst>
              <a:cxn ang="T8">
                <a:pos x="T0" y="T1"/>
              </a:cxn>
              <a:cxn ang="T9">
                <a:pos x="T2" y="T3"/>
              </a:cxn>
              <a:cxn ang="T10">
                <a:pos x="T4" y="T5"/>
              </a:cxn>
              <a:cxn ang="T11">
                <a:pos x="T6" y="T7"/>
              </a:cxn>
            </a:cxnLst>
            <a:rect l="T12" t="T13" r="T14" b="T15"/>
            <a:pathLst>
              <a:path w="1021" h="241">
                <a:moveTo>
                  <a:pt x="0" y="241"/>
                </a:moveTo>
                <a:lnTo>
                  <a:pt x="637" y="241"/>
                </a:lnTo>
                <a:lnTo>
                  <a:pt x="637" y="0"/>
                </a:lnTo>
                <a:lnTo>
                  <a:pt x="1021" y="0"/>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52232" name="Freeform 17"/>
          <p:cNvSpPr>
            <a:spLocks/>
          </p:cNvSpPr>
          <p:nvPr/>
        </p:nvSpPr>
        <p:spPr bwMode="auto">
          <a:xfrm>
            <a:off x="4659087" y="3065417"/>
            <a:ext cx="3310080" cy="1106533"/>
          </a:xfrm>
          <a:custGeom>
            <a:avLst/>
            <a:gdLst>
              <a:gd name="T0" fmla="*/ 0 w 768"/>
              <a:gd name="T1" fmla="*/ 0 h 1261"/>
              <a:gd name="T2" fmla="*/ 2147483647 w 768"/>
              <a:gd name="T3" fmla="*/ 0 h 1261"/>
              <a:gd name="T4" fmla="*/ 2147483647 w 768"/>
              <a:gd name="T5" fmla="*/ 2147483647 h 1261"/>
              <a:gd name="T6" fmla="*/ 0 60000 65536"/>
              <a:gd name="T7" fmla="*/ 0 60000 65536"/>
              <a:gd name="T8" fmla="*/ 0 60000 65536"/>
              <a:gd name="T9" fmla="*/ 0 w 768"/>
              <a:gd name="T10" fmla="*/ 0 h 1261"/>
              <a:gd name="T11" fmla="*/ 768 w 768"/>
              <a:gd name="T12" fmla="*/ 1261 h 1261"/>
            </a:gdLst>
            <a:ahLst/>
            <a:cxnLst>
              <a:cxn ang="T6">
                <a:pos x="T0" y="T1"/>
              </a:cxn>
              <a:cxn ang="T7">
                <a:pos x="T2" y="T3"/>
              </a:cxn>
              <a:cxn ang="T8">
                <a:pos x="T4" y="T5"/>
              </a:cxn>
            </a:cxnLst>
            <a:rect l="T9" t="T10" r="T11" b="T12"/>
            <a:pathLst>
              <a:path w="768" h="1261">
                <a:moveTo>
                  <a:pt x="0" y="0"/>
                </a:moveTo>
                <a:lnTo>
                  <a:pt x="768" y="0"/>
                </a:lnTo>
                <a:lnTo>
                  <a:pt x="768" y="1261"/>
                </a:lnTo>
              </a:path>
            </a:pathLst>
          </a:custGeom>
          <a:noFill/>
          <a:ln w="28575" cmpd="sng">
            <a:solidFill>
              <a:schemeClr val="hlink"/>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pic>
        <p:nvPicPr>
          <p:cNvPr id="5223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97" y="2241551"/>
            <a:ext cx="114359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Line 28"/>
          <p:cNvSpPr>
            <a:spLocks noChangeShapeType="1"/>
          </p:cNvSpPr>
          <p:nvPr/>
        </p:nvSpPr>
        <p:spPr bwMode="auto">
          <a:xfrm flipV="1">
            <a:off x="4432663" y="2430463"/>
            <a:ext cx="3765222" cy="0"/>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52235" name="Line 28"/>
          <p:cNvSpPr>
            <a:spLocks noChangeShapeType="1"/>
          </p:cNvSpPr>
          <p:nvPr/>
        </p:nvSpPr>
        <p:spPr bwMode="auto">
          <a:xfrm>
            <a:off x="9100055" y="2629989"/>
            <a:ext cx="12707" cy="2029325"/>
          </a:xfrm>
          <a:prstGeom prst="line">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txBody>
          <a:bodyPr wrap="none" lIns="0" tIns="0" rIns="0" bIns="0">
            <a:noAutofit/>
          </a:bodyPr>
          <a:lstStyle/>
          <a:p>
            <a:endParaRPr lang="en-US"/>
          </a:p>
        </p:txBody>
      </p:sp>
      <p:sp>
        <p:nvSpPr>
          <p:cNvPr id="13"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Alarm management in PCS 7</a:t>
            </a:r>
            <a:endParaRPr lang="en-US" b="1" dirty="0">
              <a:solidFill>
                <a:schemeClr val="bg1"/>
              </a:solidFill>
            </a:endParaRPr>
          </a:p>
        </p:txBody>
      </p:sp>
    </p:spTree>
    <p:custDataLst>
      <p:tags r:id="rId2"/>
    </p:custDataLst>
    <p:extLst>
      <p:ext uri="{BB962C8B-B14F-4D97-AF65-F5344CB8AC3E}">
        <p14:creationId xmlns:p14="http://schemas.microsoft.com/office/powerpoint/2010/main" val="126928084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Monitoring </a:t>
            </a:r>
            <a:r>
              <a:rPr lang="en-US" sz="1600" dirty="0" smtClean="0">
                <a:solidFill>
                  <a:schemeClr val="tx1"/>
                </a:solidFill>
                <a:latin typeface="Arial" charset="0"/>
              </a:rPr>
              <a:t>of </a:t>
            </a:r>
            <a:r>
              <a:rPr lang="en-US" sz="1600" dirty="0">
                <a:solidFill>
                  <a:schemeClr val="tx1"/>
                </a:solidFill>
                <a:latin typeface="Arial" charset="0"/>
              </a:rPr>
              <a:t>levels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Monitoring </a:t>
            </a:r>
            <a:r>
              <a:rPr lang="en-US" sz="1600" dirty="0" smtClean="0">
                <a:solidFill>
                  <a:schemeClr val="tx1"/>
                </a:solidFill>
                <a:latin typeface="Arial" charset="0"/>
              </a:rPr>
              <a:t>of </a:t>
            </a:r>
            <a:r>
              <a:rPr lang="en-US" sz="1600" dirty="0">
                <a:solidFill>
                  <a:schemeClr val="tx1"/>
                </a:solidFill>
                <a:latin typeface="Arial" charset="0"/>
              </a:rPr>
              <a:t>temperatures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Using </a:t>
            </a:r>
            <a:r>
              <a:rPr lang="en-US" sz="1600" dirty="0" err="1" smtClean="0">
                <a:solidFill>
                  <a:schemeClr val="tx1"/>
                </a:solidFill>
                <a:latin typeface="Arial" charset="0"/>
              </a:rPr>
              <a:t>MonAnS</a:t>
            </a:r>
            <a:r>
              <a:rPr lang="en-US" sz="1600" dirty="0" smtClean="0">
                <a:solidFill>
                  <a:schemeClr val="tx1"/>
                </a:solidFill>
                <a:latin typeface="Arial" charset="0"/>
              </a:rPr>
              <a:t> block (FB </a:t>
            </a:r>
            <a:r>
              <a:rPr lang="en-US" sz="1600" dirty="0">
                <a:solidFill>
                  <a:schemeClr val="tx1"/>
                </a:solidFill>
                <a:latin typeface="Arial" charset="0"/>
              </a:rPr>
              <a:t>1912) from </a:t>
            </a:r>
            <a:r>
              <a:rPr lang="en-US" sz="1600" dirty="0" smtClean="0">
                <a:solidFill>
                  <a:schemeClr val="tx1"/>
                </a:solidFill>
                <a:latin typeface="Arial" charset="0"/>
              </a:rPr>
              <a:t>Monitor folder of </a:t>
            </a:r>
            <a:r>
              <a:rPr lang="en-US" sz="1600" dirty="0">
                <a:solidFill>
                  <a:schemeClr val="tx1"/>
                </a:solidFill>
                <a:latin typeface="Arial" charset="0"/>
              </a:rPr>
              <a:t>the PCS 7 Advanced Process Library V80</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Monitoring a measurement value (analog </a:t>
            </a:r>
            <a:r>
              <a:rPr lang="en-US" sz="1600" dirty="0" smtClean="0">
                <a:solidFill>
                  <a:schemeClr val="tx1"/>
                </a:solidFill>
                <a:latin typeface="Arial" charset="0"/>
              </a:rPr>
              <a:t>signal)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Adjustable parameters</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Warning limit (high/low)</a:t>
            </a:r>
          </a:p>
          <a:p>
            <a:pPr marL="539750" lvl="3" indent="-182563">
              <a:spcBef>
                <a:spcPts val="600"/>
              </a:spcBef>
              <a:buClr>
                <a:schemeClr val="accent1"/>
              </a:buClr>
              <a:buFont typeface="Arial" pitchFamily="34" charset="0"/>
              <a:buChar char="•"/>
            </a:pPr>
            <a:r>
              <a:rPr lang="en-US" sz="1600" dirty="0">
                <a:solidFill>
                  <a:schemeClr val="tx1"/>
                </a:solidFill>
                <a:latin typeface="Arial" charset="0"/>
              </a:rPr>
              <a:t>Alarm limit (high/low)</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Display of faceplate </a:t>
            </a:r>
            <a:r>
              <a:rPr lang="en-US" sz="1600" dirty="0">
                <a:solidFill>
                  <a:schemeClr val="tx1"/>
                </a:solidFill>
                <a:latin typeface="Arial" charset="0"/>
              </a:rPr>
              <a:t>icon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In unit T2_reaction</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Positioning </a:t>
            </a:r>
            <a:r>
              <a:rPr lang="en-US" sz="1600" dirty="0">
                <a:solidFill>
                  <a:schemeClr val="tx1"/>
                </a:solidFill>
                <a:latin typeface="Arial" charset="0"/>
              </a:rPr>
              <a:t>and </a:t>
            </a:r>
            <a:r>
              <a:rPr lang="en-US" sz="1600" dirty="0" smtClean="0">
                <a:solidFill>
                  <a:schemeClr val="tx1"/>
                </a:solidFill>
                <a:latin typeface="Arial" charset="0"/>
              </a:rPr>
              <a:t>compiling</a:t>
            </a:r>
            <a:endParaRPr lang="en-US" sz="1600" dirty="0">
              <a:solidFill>
                <a:schemeClr val="tx1"/>
              </a:solidFill>
              <a:latin typeface="Arial" charset="0"/>
            </a:endParaRPr>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Alarms for the laboratory process cell</a:t>
            </a:r>
            <a:endParaRPr lang="en-US" b="1" dirty="0">
              <a:solidFill>
                <a:schemeClr val="bg1"/>
              </a:solidFill>
            </a:endParaRPr>
          </a:p>
        </p:txBody>
      </p:sp>
      <p:sp>
        <p:nvSpPr>
          <p:cNvPr id="53252"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P02-02 Alarm engineering</a:t>
            </a:r>
          </a:p>
        </p:txBody>
      </p:sp>
      <p:pic>
        <p:nvPicPr>
          <p:cNvPr id="8" name="Grafik 7"/>
          <p:cNvPicPr>
            <a:picLocks noChangeAspect="1"/>
          </p:cNvPicPr>
          <p:nvPr/>
        </p:nvPicPr>
        <p:blipFill>
          <a:blip r:embed="rId5"/>
          <a:stretch>
            <a:fillRect/>
          </a:stretch>
        </p:blipFill>
        <p:spPr>
          <a:xfrm>
            <a:off x="8804274" y="3930316"/>
            <a:ext cx="2463315" cy="1798220"/>
          </a:xfrm>
          <a:prstGeom prst="rect">
            <a:avLst/>
          </a:prstGeom>
        </p:spPr>
      </p:pic>
    </p:spTree>
    <p:custDataLst>
      <p:tags r:id="rId2"/>
    </p:custDataLst>
    <p:extLst>
      <p:ext uri="{BB962C8B-B14F-4D97-AF65-F5344CB8AC3E}">
        <p14:creationId xmlns:p14="http://schemas.microsoft.com/office/powerpoint/2010/main" val="370128143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P02-03 Archiving and Trend reporting</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Goals of archiving</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Archiving on the OS server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Short-term and Long-term archiving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Trend reporting</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Activating </a:t>
            </a:r>
            <a:r>
              <a:rPr lang="en-US" sz="1600" dirty="0" smtClean="0">
                <a:solidFill>
                  <a:schemeClr val="tx1"/>
                </a:solidFill>
                <a:latin typeface="Arial" charset="0"/>
              </a:rPr>
              <a:t>archiving </a:t>
            </a:r>
            <a:r>
              <a:rPr lang="en-US" sz="1600" dirty="0">
                <a:solidFill>
                  <a:schemeClr val="tx1"/>
                </a:solidFill>
                <a:latin typeface="Arial" charset="0"/>
              </a:rPr>
              <a:t>in CFC</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Archive </a:t>
            </a:r>
            <a:r>
              <a:rPr lang="en-US" sz="1600" dirty="0">
                <a:solidFill>
                  <a:schemeClr val="tx1"/>
                </a:solidFill>
                <a:latin typeface="Arial" charset="0"/>
              </a:rPr>
              <a:t>settings of the OS server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Curves and reports</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91371995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P02-03 Archiving and Trend reporting</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Why must </a:t>
            </a:r>
            <a:r>
              <a:rPr lang="en-US" sz="1600" dirty="0">
                <a:solidFill>
                  <a:schemeClr val="tx1"/>
                </a:solidFill>
                <a:latin typeface="Arial" charset="0"/>
              </a:rPr>
              <a:t>process data and events be logged?</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Rules and regulations: </a:t>
            </a:r>
            <a:r>
              <a:rPr lang="en-US" sz="1600" dirty="0">
                <a:solidFill>
                  <a:schemeClr val="tx1"/>
                </a:solidFill>
                <a:latin typeface="Arial" charset="0"/>
              </a:rPr>
              <a:t>logging of disturbance, verification of licensing requirements, consistent tracking of the production cycle</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Process management: </a:t>
            </a:r>
            <a:r>
              <a:rPr lang="en-US" sz="1600" dirty="0">
                <a:solidFill>
                  <a:schemeClr val="tx1"/>
                </a:solidFill>
                <a:latin typeface="Arial" charset="0"/>
              </a:rPr>
              <a:t>statistics of production data, optimization of production parameters, increasing of performance, optimization of material and manufacturing costs</a:t>
            </a: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Safety: </a:t>
            </a:r>
            <a:r>
              <a:rPr lang="en-US" sz="1600" dirty="0">
                <a:solidFill>
                  <a:schemeClr val="tx1"/>
                </a:solidFill>
                <a:latin typeface="Arial" charset="0"/>
              </a:rPr>
              <a:t>analysis of production data for adapting production parameters especially limits and response time, verification of functional safety </a:t>
            </a:r>
            <a:r>
              <a:rPr lang="en-US" sz="1600" dirty="0" smtClean="0">
                <a:solidFill>
                  <a:schemeClr val="tx1"/>
                </a:solidFill>
                <a:latin typeface="Arial" charset="0"/>
              </a:rPr>
              <a:t>when testing interlocks </a:t>
            </a:r>
            <a:r>
              <a:rPr lang="en-US" sz="1600" dirty="0">
                <a:solidFill>
                  <a:schemeClr val="tx1"/>
                </a:solidFill>
                <a:latin typeface="Arial" charset="0"/>
              </a:rPr>
              <a:t>and </a:t>
            </a:r>
            <a:r>
              <a:rPr lang="en-US" sz="1600" dirty="0" smtClean="0">
                <a:solidFill>
                  <a:schemeClr val="tx1"/>
                </a:solidFill>
                <a:latin typeface="Arial" charset="0"/>
              </a:rPr>
              <a:t>EMERGENCY OFF functions</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b="1" dirty="0">
                <a:solidFill>
                  <a:schemeClr val="tx1"/>
                </a:solidFill>
                <a:latin typeface="Arial" charset="0"/>
              </a:rPr>
              <a:t>Performance: </a:t>
            </a:r>
            <a:r>
              <a:rPr lang="en-US" sz="1600" dirty="0">
                <a:solidFill>
                  <a:schemeClr val="tx1"/>
                </a:solidFill>
                <a:latin typeface="Arial" charset="0"/>
              </a:rPr>
              <a:t>increasing of </a:t>
            </a:r>
            <a:r>
              <a:rPr lang="en-US" sz="1600" dirty="0" smtClean="0">
                <a:solidFill>
                  <a:schemeClr val="tx1"/>
                </a:solidFill>
                <a:latin typeface="Arial" charset="0"/>
              </a:rPr>
              <a:t>performance </a:t>
            </a:r>
            <a:r>
              <a:rPr lang="en-US" sz="1600" dirty="0">
                <a:solidFill>
                  <a:schemeClr val="tx1"/>
                </a:solidFill>
                <a:latin typeface="Arial" charset="0"/>
              </a:rPr>
              <a:t>of the process </a:t>
            </a:r>
            <a:r>
              <a:rPr lang="en-US" sz="1600" dirty="0" smtClean="0">
                <a:solidFill>
                  <a:schemeClr val="tx1"/>
                </a:solidFill>
                <a:latin typeface="Arial" charset="0"/>
              </a:rPr>
              <a:t>database, </a:t>
            </a:r>
            <a:r>
              <a:rPr lang="en-US" sz="1600" dirty="0">
                <a:solidFill>
                  <a:schemeClr val="tx1"/>
                </a:solidFill>
                <a:latin typeface="Arial" charset="0"/>
              </a:rPr>
              <a:t>data backup</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Goals of archiving</a:t>
            </a:r>
            <a:endParaRPr lang="en-US" b="1" dirty="0">
              <a:solidFill>
                <a:schemeClr val="bg1"/>
              </a:solidFill>
            </a:endParaRPr>
          </a:p>
        </p:txBody>
      </p:sp>
    </p:spTree>
    <p:custDataLst>
      <p:tags r:id="rId2"/>
    </p:custDataLst>
    <p:extLst>
      <p:ext uri="{BB962C8B-B14F-4D97-AF65-F5344CB8AC3E}">
        <p14:creationId xmlns:p14="http://schemas.microsoft.com/office/powerpoint/2010/main" val="26141623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Archiving on the OS server = short-term archiving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values</a:t>
            </a:r>
          </a:p>
          <a:p>
            <a:pPr marL="539750" lvl="3" indent="-182563">
              <a:spcBef>
                <a:spcPts val="600"/>
              </a:spcBef>
              <a:buClr>
                <a:schemeClr val="accent1"/>
              </a:buClr>
              <a:buFont typeface="Arial" pitchFamily="34" charset="0"/>
              <a:buChar char="•"/>
              <a:tabLst>
                <a:tab pos="3857625" algn="l"/>
              </a:tabLst>
            </a:pPr>
            <a:r>
              <a:rPr lang="en-US" sz="1600" dirty="0">
                <a:solidFill>
                  <a:schemeClr val="tx1"/>
                </a:solidFill>
                <a:latin typeface="Arial" charset="0"/>
              </a:rPr>
              <a:t>Slow cycle	</a:t>
            </a:r>
            <a:r>
              <a:rPr lang="en-US" sz="1600" dirty="0" smtClean="0">
                <a:solidFill>
                  <a:schemeClr val="tx1"/>
                </a:solidFill>
                <a:latin typeface="Arial" charset="0"/>
              </a:rPr>
              <a:t>Tag </a:t>
            </a:r>
            <a:r>
              <a:rPr lang="en-US" sz="1600" dirty="0">
                <a:solidFill>
                  <a:schemeClr val="tx1"/>
                </a:solidFill>
                <a:latin typeface="Arial" charset="0"/>
              </a:rPr>
              <a:t>logging slow</a:t>
            </a:r>
          </a:p>
          <a:p>
            <a:pPr marL="539750" lvl="3" indent="-182563">
              <a:spcBef>
                <a:spcPts val="600"/>
              </a:spcBef>
              <a:buClr>
                <a:schemeClr val="accent1"/>
              </a:buClr>
              <a:buFont typeface="Arial" pitchFamily="34" charset="0"/>
              <a:buChar char="•"/>
              <a:tabLst>
                <a:tab pos="3857625" algn="l"/>
              </a:tabLst>
            </a:pPr>
            <a:r>
              <a:rPr lang="en-US" sz="1600" dirty="0">
                <a:solidFill>
                  <a:schemeClr val="tx1"/>
                </a:solidFill>
                <a:latin typeface="Arial" charset="0"/>
              </a:rPr>
              <a:t>Fast cycle	</a:t>
            </a:r>
            <a:r>
              <a:rPr lang="en-US" sz="1600" dirty="0" smtClean="0">
                <a:solidFill>
                  <a:schemeClr val="tx1"/>
                </a:solidFill>
                <a:latin typeface="Arial" charset="0"/>
              </a:rPr>
              <a:t>Tag </a:t>
            </a:r>
            <a:r>
              <a:rPr lang="en-US" sz="1600" dirty="0">
                <a:solidFill>
                  <a:schemeClr val="tx1"/>
                </a:solidFill>
                <a:latin typeface="Arial" charset="0"/>
              </a:rPr>
              <a:t>logging fast</a:t>
            </a:r>
          </a:p>
          <a:p>
            <a:pPr marL="357188" lvl="2" indent="-174625">
              <a:spcBef>
                <a:spcPts val="600"/>
              </a:spcBef>
              <a:buClr>
                <a:schemeClr val="accent1"/>
              </a:buClr>
              <a:buFont typeface="Arial" pitchFamily="34" charset="0"/>
              <a:buChar char="•"/>
              <a:tabLst>
                <a:tab pos="3857625" algn="l"/>
              </a:tabLst>
            </a:pPr>
            <a:r>
              <a:rPr lang="en-US" sz="1600" dirty="0">
                <a:solidFill>
                  <a:schemeClr val="tx1"/>
                </a:solidFill>
                <a:latin typeface="Arial" charset="0"/>
              </a:rPr>
              <a:t>Messages/events 	</a:t>
            </a:r>
            <a:r>
              <a:rPr lang="en-US" sz="1600" dirty="0" smtClean="0">
                <a:solidFill>
                  <a:schemeClr val="tx1"/>
                </a:solidFill>
                <a:latin typeface="Arial" charset="0"/>
              </a:rPr>
              <a:t>Alarm </a:t>
            </a:r>
            <a:r>
              <a:rPr lang="en-US" sz="1600" dirty="0">
                <a:solidFill>
                  <a:schemeClr val="tx1"/>
                </a:solidFill>
                <a:latin typeface="Arial" charset="0"/>
              </a:rPr>
              <a:t>logging</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Structure of the archives (Tag logging slow/fast, Alarm logging)</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Cycling logging consists of segments</a:t>
            </a:r>
          </a:p>
        </p:txBody>
      </p:sp>
      <p:sp>
        <p:nvSpPr>
          <p:cNvPr id="30"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Archiving on the OS server</a:t>
            </a:r>
            <a:endParaRPr lang="en-US" b="1" dirty="0">
              <a:solidFill>
                <a:schemeClr val="bg1"/>
              </a:solidFill>
            </a:endParaRPr>
          </a:p>
        </p:txBody>
      </p:sp>
      <p:sp>
        <p:nvSpPr>
          <p:cNvPr id="56324"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P02-03 Archiving and Trend reporting</a:t>
            </a:r>
          </a:p>
        </p:txBody>
      </p:sp>
      <p:sp>
        <p:nvSpPr>
          <p:cNvPr id="56325" name="Flussdiagramm: Magnetplattenspeicher 19"/>
          <p:cNvSpPr>
            <a:spLocks noChangeArrowheads="1"/>
          </p:cNvSpPr>
          <p:nvPr/>
        </p:nvSpPr>
        <p:spPr bwMode="auto">
          <a:xfrm>
            <a:off x="2721334" y="5181600"/>
            <a:ext cx="912758" cy="71438"/>
          </a:xfrm>
          <a:prstGeom prst="flowChartMagneticDisk">
            <a:avLst/>
          </a:prstGeom>
          <a:solidFill>
            <a:srgbClr val="F66E13"/>
          </a:solidFill>
          <a:ln w="9525" algn="ctr">
            <a:solidFill>
              <a:schemeClr val="tx2"/>
            </a:solidFill>
            <a:round/>
            <a:headEnd/>
            <a:tailEnd/>
          </a:ln>
        </p:spPr>
        <p:txBody>
          <a:bodyPr lIns="0" tIns="0" rIns="0" bIns="0" anchor="ctr">
            <a:noAutofit/>
          </a:bodyPr>
          <a:lstStyle/>
          <a:p>
            <a:pPr algn="ctr"/>
            <a:endParaRPr lang="en-US" sz="800"/>
          </a:p>
        </p:txBody>
      </p:sp>
      <p:sp>
        <p:nvSpPr>
          <p:cNvPr id="56326" name="Flussdiagramm: Magnetplattenspeicher 20"/>
          <p:cNvSpPr>
            <a:spLocks noChangeArrowheads="1"/>
          </p:cNvSpPr>
          <p:nvPr/>
        </p:nvSpPr>
        <p:spPr bwMode="auto">
          <a:xfrm>
            <a:off x="2721334" y="5289551"/>
            <a:ext cx="912758" cy="73025"/>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27" name="Flussdiagramm: Magnetplattenspeicher 21"/>
          <p:cNvSpPr>
            <a:spLocks noChangeArrowheads="1"/>
          </p:cNvSpPr>
          <p:nvPr/>
        </p:nvSpPr>
        <p:spPr bwMode="auto">
          <a:xfrm>
            <a:off x="2721334" y="5399089"/>
            <a:ext cx="912758" cy="71437"/>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28" name="Flussdiagramm: Magnetplattenspeicher 29"/>
          <p:cNvSpPr>
            <a:spLocks noChangeArrowheads="1"/>
          </p:cNvSpPr>
          <p:nvPr/>
        </p:nvSpPr>
        <p:spPr bwMode="auto">
          <a:xfrm>
            <a:off x="2721334" y="5616575"/>
            <a:ext cx="912758" cy="71438"/>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29" name="Flussdiagramm: Magnetplattenspeicher 30"/>
          <p:cNvSpPr>
            <a:spLocks noChangeArrowheads="1"/>
          </p:cNvSpPr>
          <p:nvPr/>
        </p:nvSpPr>
        <p:spPr bwMode="auto">
          <a:xfrm>
            <a:off x="2721334" y="5507039"/>
            <a:ext cx="912758" cy="73025"/>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30" name="Flussdiagramm: Magnetplattenspeicher 31"/>
          <p:cNvSpPr>
            <a:spLocks noChangeArrowheads="1"/>
          </p:cNvSpPr>
          <p:nvPr/>
        </p:nvSpPr>
        <p:spPr bwMode="auto">
          <a:xfrm>
            <a:off x="2721334" y="5724526"/>
            <a:ext cx="912758" cy="73025"/>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sp>
        <p:nvSpPr>
          <p:cNvPr id="56331" name="Flussdiagramm: Magnetplattenspeicher 32"/>
          <p:cNvSpPr>
            <a:spLocks noChangeArrowheads="1"/>
          </p:cNvSpPr>
          <p:nvPr/>
        </p:nvSpPr>
        <p:spPr bwMode="auto">
          <a:xfrm>
            <a:off x="2721334" y="5834064"/>
            <a:ext cx="912758" cy="71437"/>
          </a:xfrm>
          <a:prstGeom prst="flowChartMagneticDisk">
            <a:avLst/>
          </a:prstGeom>
          <a:solidFill>
            <a:schemeClr val="bg2"/>
          </a:solidFill>
          <a:ln w="9525" algn="ctr">
            <a:solidFill>
              <a:schemeClr val="tx2"/>
            </a:solidFill>
            <a:round/>
            <a:headEnd/>
            <a:tailEnd/>
          </a:ln>
        </p:spPr>
        <p:txBody>
          <a:bodyPr lIns="0" tIns="0" rIns="0" bIns="0" anchor="ctr">
            <a:noAutofit/>
          </a:bodyPr>
          <a:lstStyle/>
          <a:p>
            <a:pPr algn="ctr"/>
            <a:endParaRPr lang="en-US" sz="800"/>
          </a:p>
        </p:txBody>
      </p:sp>
      <p:cxnSp>
        <p:nvCxnSpPr>
          <p:cNvPr id="56332" name="Gerade Verbindung 35"/>
          <p:cNvCxnSpPr>
            <a:cxnSpLocks noChangeShapeType="1"/>
            <a:stCxn id="56325" idx="2"/>
            <a:endCxn id="56331" idx="2"/>
          </p:cNvCxnSpPr>
          <p:nvPr/>
        </p:nvCxnSpPr>
        <p:spPr bwMode="auto">
          <a:xfrm rot="10800000" flipV="1">
            <a:off x="2721334" y="5218114"/>
            <a:ext cx="0" cy="650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6333" name="Gerade Verbindung 36"/>
          <p:cNvCxnSpPr>
            <a:cxnSpLocks noChangeShapeType="1"/>
            <a:stCxn id="56325" idx="4"/>
            <a:endCxn id="56331" idx="4"/>
          </p:cNvCxnSpPr>
          <p:nvPr/>
        </p:nvCxnSpPr>
        <p:spPr bwMode="auto">
          <a:xfrm>
            <a:off x="3634092" y="5218114"/>
            <a:ext cx="0" cy="650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6334" name="Gerade Verbindung mit Pfeil 13"/>
          <p:cNvCxnSpPr>
            <a:cxnSpLocks noChangeShapeType="1"/>
          </p:cNvCxnSpPr>
          <p:nvPr/>
        </p:nvCxnSpPr>
        <p:spPr bwMode="auto">
          <a:xfrm flipH="1" flipV="1">
            <a:off x="3708215" y="5224463"/>
            <a:ext cx="720041" cy="0"/>
          </a:xfrm>
          <a:prstGeom prst="straightConnector1">
            <a:avLst/>
          </a:prstGeom>
          <a:noFill/>
          <a:ln w="28575">
            <a:solidFill>
              <a:schemeClr val="hlink"/>
            </a:solidFill>
            <a:round/>
            <a:headEnd type="arrow" w="med" len="med"/>
            <a:tailEnd/>
          </a:ln>
          <a:extLst>
            <a:ext uri="{909E8E84-426E-40DD-AFC4-6F175D3DCCD1}">
              <a14:hiddenFill xmlns:a14="http://schemas.microsoft.com/office/drawing/2010/main">
                <a:noFill/>
              </a14:hiddenFill>
            </a:ext>
          </a:extLst>
        </p:spPr>
      </p:cxnSp>
      <p:cxnSp>
        <p:nvCxnSpPr>
          <p:cNvPr id="56335" name="Gekrümmte Verbindung 43"/>
          <p:cNvCxnSpPr>
            <a:cxnSpLocks noChangeShapeType="1"/>
            <a:stCxn id="56325" idx="0"/>
            <a:endCxn id="56331" idx="3"/>
          </p:cNvCxnSpPr>
          <p:nvPr/>
        </p:nvCxnSpPr>
        <p:spPr bwMode="auto">
          <a:xfrm rot="16200000" flipH="1">
            <a:off x="2827669" y="5555985"/>
            <a:ext cx="700088" cy="2118"/>
          </a:xfrm>
          <a:prstGeom prst="curvedConnector5">
            <a:avLst>
              <a:gd name="adj1" fmla="val -21773"/>
              <a:gd name="adj2" fmla="val 40197361"/>
              <a:gd name="adj3" fmla="val 120565"/>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6336" name="Geschweifte Klammer rechts 48"/>
          <p:cNvSpPr>
            <a:spLocks/>
          </p:cNvSpPr>
          <p:nvPr/>
        </p:nvSpPr>
        <p:spPr bwMode="auto">
          <a:xfrm>
            <a:off x="4133885" y="5291139"/>
            <a:ext cx="144008" cy="649287"/>
          </a:xfrm>
          <a:prstGeom prst="rightBrace">
            <a:avLst>
              <a:gd name="adj1" fmla="val 8354"/>
              <a:gd name="adj2" fmla="val 50000"/>
            </a:avLst>
          </a:prstGeom>
          <a:solidFill>
            <a:schemeClr val="bg2"/>
          </a:solidFill>
          <a:ln w="9525" algn="ctr">
            <a:solidFill>
              <a:srgbClr val="003399"/>
            </a:solidFill>
            <a:round/>
            <a:headEnd/>
            <a:tailEnd/>
          </a:ln>
        </p:spPr>
        <p:txBody>
          <a:bodyPr wrap="none" lIns="0" tIns="0" rIns="0" bIns="0">
            <a:noAutofit/>
          </a:bodyPr>
          <a:lstStyle/>
          <a:p>
            <a:endParaRPr lang="en-US"/>
          </a:p>
        </p:txBody>
      </p:sp>
      <p:sp>
        <p:nvSpPr>
          <p:cNvPr id="56337" name="Textfeld 49"/>
          <p:cNvSpPr txBox="1">
            <a:spLocks noChangeArrowheads="1"/>
          </p:cNvSpPr>
          <p:nvPr/>
        </p:nvSpPr>
        <p:spPr bwMode="auto">
          <a:xfrm>
            <a:off x="4428256" y="5486400"/>
            <a:ext cx="36595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smtClean="0"/>
              <a:t>full segments</a:t>
            </a:r>
            <a:endParaRPr lang="en-US" sz="1600"/>
          </a:p>
        </p:txBody>
      </p:sp>
      <p:sp>
        <p:nvSpPr>
          <p:cNvPr id="56338" name="Textfeld 50"/>
          <p:cNvSpPr txBox="1">
            <a:spLocks noChangeArrowheads="1"/>
          </p:cNvSpPr>
          <p:nvPr/>
        </p:nvSpPr>
        <p:spPr bwMode="auto">
          <a:xfrm>
            <a:off x="4428256" y="5062539"/>
            <a:ext cx="365950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smtClean="0"/>
              <a:t>current segment</a:t>
            </a:r>
            <a:endParaRPr lang="en-US" sz="1600"/>
          </a:p>
        </p:txBody>
      </p:sp>
      <p:cxnSp>
        <p:nvCxnSpPr>
          <p:cNvPr id="56346" name="Gerade Verbindung mit Pfeil 13"/>
          <p:cNvCxnSpPr>
            <a:cxnSpLocks noChangeShapeType="1"/>
          </p:cNvCxnSpPr>
          <p:nvPr/>
        </p:nvCxnSpPr>
        <p:spPr bwMode="auto">
          <a:xfrm>
            <a:off x="3390951" y="2733676"/>
            <a:ext cx="9614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6347" name="Gerade Verbindung mit Pfeil 13"/>
          <p:cNvCxnSpPr>
            <a:cxnSpLocks noChangeShapeType="1"/>
          </p:cNvCxnSpPr>
          <p:nvPr/>
        </p:nvCxnSpPr>
        <p:spPr bwMode="auto">
          <a:xfrm>
            <a:off x="3390951" y="3046458"/>
            <a:ext cx="9614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6348" name="Gerade Verbindung mit Pfeil 13"/>
          <p:cNvCxnSpPr>
            <a:cxnSpLocks noChangeShapeType="1"/>
          </p:cNvCxnSpPr>
          <p:nvPr/>
        </p:nvCxnSpPr>
        <p:spPr bwMode="auto">
          <a:xfrm>
            <a:off x="3390951" y="3357697"/>
            <a:ext cx="961467"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grpSp>
        <p:nvGrpSpPr>
          <p:cNvPr id="31" name="Gruppieren 30"/>
          <p:cNvGrpSpPr/>
          <p:nvPr/>
        </p:nvGrpSpPr>
        <p:grpSpPr>
          <a:xfrm>
            <a:off x="9202194" y="2489199"/>
            <a:ext cx="2393078" cy="1493715"/>
            <a:chOff x="9202194" y="2489200"/>
            <a:chExt cx="2393078" cy="1079500"/>
          </a:xfrm>
        </p:grpSpPr>
        <p:sp>
          <p:nvSpPr>
            <p:cNvPr id="32" name="Flussdiagramm: Magnetplattenspeicher 31"/>
            <p:cNvSpPr/>
            <p:nvPr/>
          </p:nvSpPr>
          <p:spPr bwMode="auto">
            <a:xfrm>
              <a:off x="9202194" y="2489201"/>
              <a:ext cx="912759" cy="360363"/>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wrap="none" lIns="0" tIns="36000" rIns="0" bIns="0" anchor="ctr"/>
            <a:lstStyle/>
            <a:p>
              <a:pPr algn="ctr">
                <a:defRPr/>
              </a:pPr>
              <a:r>
                <a:rPr lang="de-DE" sz="800" dirty="0">
                  <a:solidFill>
                    <a:schemeClr val="bg1"/>
                  </a:solidFill>
                </a:rPr>
                <a:t>30 </a:t>
              </a:r>
              <a:r>
                <a:rPr lang="de-DE" sz="800" dirty="0" smtClean="0">
                  <a:solidFill>
                    <a:schemeClr val="bg1"/>
                  </a:solidFill>
                </a:rPr>
                <a:t>bytes/value</a:t>
              </a:r>
              <a:endParaRPr lang="de-DE" sz="800" dirty="0">
                <a:solidFill>
                  <a:schemeClr val="bg1"/>
                </a:solidFill>
              </a:endParaRPr>
            </a:p>
          </p:txBody>
        </p:sp>
        <p:sp>
          <p:nvSpPr>
            <p:cNvPr id="33" name="Flussdiagramm: Magnetplattenspeicher 32"/>
            <p:cNvSpPr/>
            <p:nvPr/>
          </p:nvSpPr>
          <p:spPr bwMode="auto">
            <a:xfrm>
              <a:off x="9202194" y="2849564"/>
              <a:ext cx="912759" cy="358775"/>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lIns="0" tIns="36000" rIns="0" bIns="180000"/>
            <a:lstStyle/>
            <a:p>
              <a:pPr algn="ctr">
                <a:defRPr/>
              </a:pPr>
              <a:r>
                <a:rPr lang="de-DE" sz="800" dirty="0">
                  <a:solidFill>
                    <a:schemeClr val="bg1"/>
                  </a:solidFill>
                </a:rPr>
                <a:t>max. 30 </a:t>
              </a:r>
              <a:r>
                <a:rPr lang="de-DE" sz="800" dirty="0" smtClean="0">
                  <a:solidFill>
                    <a:schemeClr val="bg1"/>
                  </a:solidFill>
                </a:rPr>
                <a:t/>
              </a:r>
              <a:br>
                <a:rPr lang="de-DE" sz="800" dirty="0" smtClean="0">
                  <a:solidFill>
                    <a:schemeClr val="bg1"/>
                  </a:solidFill>
                </a:rPr>
              </a:br>
              <a:r>
                <a:rPr lang="de-DE" sz="800" dirty="0" smtClean="0">
                  <a:solidFill>
                    <a:schemeClr val="bg1"/>
                  </a:solidFill>
                </a:rPr>
                <a:t>bytes/value</a:t>
              </a:r>
              <a:endParaRPr lang="de-DE" sz="800" dirty="0">
                <a:solidFill>
                  <a:schemeClr val="bg1"/>
                </a:solidFill>
              </a:endParaRPr>
            </a:p>
          </p:txBody>
        </p:sp>
        <p:sp>
          <p:nvSpPr>
            <p:cNvPr id="34" name="Flussdiagramm: Magnetplattenspeicher 33"/>
            <p:cNvSpPr/>
            <p:nvPr/>
          </p:nvSpPr>
          <p:spPr bwMode="auto">
            <a:xfrm>
              <a:off x="9202194" y="3208338"/>
              <a:ext cx="912759" cy="360362"/>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lIns="0" tIns="36000" rIns="0" bIns="180000"/>
            <a:lstStyle/>
            <a:p>
              <a:pPr algn="ctr">
                <a:defRPr/>
              </a:pPr>
              <a:r>
                <a:rPr lang="de-DE" sz="800" dirty="0">
                  <a:solidFill>
                    <a:schemeClr val="bg1"/>
                  </a:solidFill>
                </a:rPr>
                <a:t>200 </a:t>
              </a:r>
              <a:r>
                <a:rPr lang="de-DE" sz="800" dirty="0" smtClean="0">
                  <a:solidFill>
                    <a:schemeClr val="bg1"/>
                  </a:solidFill>
                </a:rPr>
                <a:t>to </a:t>
              </a:r>
              <a:r>
                <a:rPr lang="de-DE" sz="800" dirty="0">
                  <a:solidFill>
                    <a:schemeClr val="bg1"/>
                  </a:solidFill>
                </a:rPr>
                <a:t>400 </a:t>
              </a:r>
              <a:r>
                <a:rPr lang="de-DE" sz="800" dirty="0" smtClean="0">
                  <a:solidFill>
                    <a:schemeClr val="bg1"/>
                  </a:solidFill>
                </a:rPr>
                <a:t>bytes/message</a:t>
              </a:r>
              <a:endParaRPr lang="de-DE" sz="800" dirty="0">
                <a:solidFill>
                  <a:schemeClr val="bg1"/>
                </a:solidFill>
              </a:endParaRPr>
            </a:p>
          </p:txBody>
        </p:sp>
        <p:sp>
          <p:nvSpPr>
            <p:cNvPr id="35" name="Plus 34"/>
            <p:cNvSpPr/>
            <p:nvPr/>
          </p:nvSpPr>
          <p:spPr bwMode="auto">
            <a:xfrm>
              <a:off x="9530449" y="2794001"/>
              <a:ext cx="247778" cy="169863"/>
            </a:xfrm>
            <a:prstGeom prst="mathPlus">
              <a:avLst/>
            </a:prstGeom>
            <a:solidFill>
              <a:srgbClr val="3366AA"/>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a:solidFill>
                  <a:schemeClr val="bg1"/>
                </a:solidFill>
              </a:endParaRPr>
            </a:p>
          </p:txBody>
        </p:sp>
        <p:sp>
          <p:nvSpPr>
            <p:cNvPr id="36" name="Plus 35"/>
            <p:cNvSpPr/>
            <p:nvPr/>
          </p:nvSpPr>
          <p:spPr bwMode="auto">
            <a:xfrm>
              <a:off x="9530449" y="3175000"/>
              <a:ext cx="247778" cy="169863"/>
            </a:xfrm>
            <a:prstGeom prst="mathPlus">
              <a:avLst/>
            </a:prstGeom>
            <a:solidFill>
              <a:srgbClr val="3366AA"/>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a:solidFill>
                  <a:schemeClr val="bg1"/>
                </a:solidFill>
              </a:endParaRPr>
            </a:p>
          </p:txBody>
        </p:sp>
        <p:sp>
          <p:nvSpPr>
            <p:cNvPr id="37" name="Gleich 36"/>
            <p:cNvSpPr/>
            <p:nvPr/>
          </p:nvSpPr>
          <p:spPr bwMode="auto">
            <a:xfrm>
              <a:off x="10184837" y="2963864"/>
              <a:ext cx="336726" cy="179387"/>
            </a:xfrm>
            <a:prstGeom prst="mathEqual">
              <a:avLst/>
            </a:prstGeom>
            <a:solidFill>
              <a:srgbClr val="3366AA"/>
            </a:solidFill>
            <a:ln w="9525" cap="flat" cmpd="sng" algn="ctr">
              <a:solidFill>
                <a:srgbClr val="000000"/>
              </a:solidFill>
              <a:prstDash val="solid"/>
              <a:round/>
              <a:headEnd type="none" w="med" len="med"/>
              <a:tailEnd type="none" w="med" len="med"/>
            </a:ln>
            <a:effectLst/>
          </p:spPr>
          <p:txBody>
            <a:bodyPr wrap="none" lIns="0" tIns="36000" rIns="0" bIns="0">
              <a:noAutofit/>
            </a:bodyPr>
            <a:lstStyle/>
            <a:p>
              <a:pPr>
                <a:defRPr/>
              </a:pPr>
              <a:endParaRPr lang="de-DE">
                <a:solidFill>
                  <a:schemeClr val="bg1"/>
                </a:solidFill>
              </a:endParaRPr>
            </a:p>
          </p:txBody>
        </p:sp>
        <p:sp>
          <p:nvSpPr>
            <p:cNvPr id="38" name="Flussdiagramm: Magnetplattenspeicher 37"/>
            <p:cNvSpPr/>
            <p:nvPr/>
          </p:nvSpPr>
          <p:spPr bwMode="auto">
            <a:xfrm>
              <a:off x="10682514" y="2489200"/>
              <a:ext cx="912758" cy="1079500"/>
            </a:xfrm>
            <a:prstGeom prst="flowChartMagneticDisk">
              <a:avLst/>
            </a:prstGeom>
            <a:solidFill>
              <a:srgbClr val="949EAA"/>
            </a:solidFill>
            <a:ln w="9525" cap="flat" cmpd="sng" algn="ctr">
              <a:solidFill>
                <a:srgbClr val="FFFFFF"/>
              </a:solidFill>
              <a:prstDash val="solid"/>
              <a:round/>
              <a:headEnd type="none" w="med" len="med"/>
              <a:tailEnd type="none" w="med" len="med"/>
            </a:ln>
            <a:effectLst/>
          </p:spPr>
          <p:txBody>
            <a:bodyPr lIns="0" tIns="36000" rIns="0" bIns="0" anchor="ctr"/>
            <a:lstStyle/>
            <a:p>
              <a:pPr algn="ctr">
                <a:defRPr/>
              </a:pPr>
              <a:r>
                <a:rPr lang="de-DE" sz="800" dirty="0" smtClean="0">
                  <a:solidFill>
                    <a:schemeClr val="bg1"/>
                  </a:solidFill>
                </a:rPr>
                <a:t>Memory on the OS server</a:t>
              </a:r>
              <a:endParaRPr lang="de-DE" sz="800" dirty="0">
                <a:solidFill>
                  <a:schemeClr val="bg1"/>
                </a:solidFill>
              </a:endParaRPr>
            </a:p>
          </p:txBody>
        </p:sp>
      </p:grpSp>
    </p:spTree>
    <p:custDataLst>
      <p:tags r:id="rId2"/>
    </p:custDataLst>
    <p:extLst>
      <p:ext uri="{BB962C8B-B14F-4D97-AF65-F5344CB8AC3E}">
        <p14:creationId xmlns:p14="http://schemas.microsoft.com/office/powerpoint/2010/main" val="340973214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Short-term </a:t>
            </a:r>
            <a:r>
              <a:rPr lang="en-US" sz="1600" dirty="0">
                <a:solidFill>
                  <a:schemeClr val="tx1"/>
                </a:solidFill>
                <a:latin typeface="Arial" charset="0"/>
              </a:rPr>
              <a:t>archiving on the OS </a:t>
            </a:r>
            <a:r>
              <a:rPr lang="en-US" sz="1600" dirty="0" smtClean="0">
                <a:solidFill>
                  <a:schemeClr val="tx1"/>
                </a:solidFill>
                <a:latin typeface="Arial" charset="0"/>
              </a:rPr>
              <a:t>servers</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Long-term archiving on the Central Archive Server</a:t>
            </a:r>
          </a:p>
          <a:p>
            <a:pPr marL="180975" lvl="1" indent="-180975">
              <a:spcBef>
                <a:spcPts val="600"/>
              </a:spcBef>
              <a:buClr>
                <a:schemeClr val="accent1"/>
              </a:buClr>
              <a:buFont typeface="Arial" pitchFamily="34" charset="0"/>
              <a:buChar char="•"/>
              <a:tabLst>
                <a:tab pos="3857625" algn="l"/>
              </a:tabLst>
            </a:pPr>
            <a:r>
              <a:rPr lang="en-US" sz="1600" dirty="0">
                <a:solidFill>
                  <a:schemeClr val="tx1"/>
                </a:solidFill>
                <a:latin typeface="Arial" charset="0"/>
              </a:rPr>
              <a:t>Process values	</a:t>
            </a:r>
            <a:r>
              <a:rPr lang="en-US" sz="1600" dirty="0" smtClean="0">
                <a:solidFill>
                  <a:schemeClr val="tx1"/>
                </a:solidFill>
                <a:latin typeface="Arial" charset="0"/>
              </a:rPr>
              <a:t>archive slow</a:t>
            </a:r>
            <a:br>
              <a:rPr lang="en-US" sz="1600" dirty="0" smtClean="0">
                <a:solidFill>
                  <a:schemeClr val="tx1"/>
                </a:solidFill>
                <a:latin typeface="Arial" charset="0"/>
              </a:rPr>
            </a:br>
            <a:r>
              <a:rPr lang="en-US" sz="1600" dirty="0" smtClean="0">
                <a:solidFill>
                  <a:schemeClr val="tx1"/>
                </a:solidFill>
                <a:latin typeface="Arial" charset="0"/>
              </a:rPr>
              <a:t>	archive </a:t>
            </a:r>
            <a:r>
              <a:rPr lang="en-US" sz="1600" dirty="0">
                <a:solidFill>
                  <a:schemeClr val="tx1"/>
                </a:solidFill>
                <a:latin typeface="Arial" charset="0"/>
              </a:rPr>
              <a:t>fast</a:t>
            </a:r>
          </a:p>
          <a:p>
            <a:pPr marL="180975" lvl="1" indent="-180975">
              <a:spcBef>
                <a:spcPts val="600"/>
              </a:spcBef>
              <a:buClr>
                <a:schemeClr val="accent1"/>
              </a:buClr>
              <a:buFont typeface="Arial" pitchFamily="34" charset="0"/>
              <a:buChar char="•"/>
              <a:tabLst>
                <a:tab pos="3857625" algn="l"/>
              </a:tabLst>
            </a:pPr>
            <a:r>
              <a:rPr lang="en-US" sz="1600" dirty="0">
                <a:solidFill>
                  <a:schemeClr val="tx1"/>
                </a:solidFill>
                <a:latin typeface="Arial" charset="0"/>
              </a:rPr>
              <a:t>Messages/events	</a:t>
            </a:r>
            <a:r>
              <a:rPr lang="en-US" sz="1600" dirty="0" smtClean="0">
                <a:solidFill>
                  <a:schemeClr val="tx1"/>
                </a:solidFill>
                <a:latin typeface="Arial" charset="0"/>
              </a:rPr>
              <a:t>message </a:t>
            </a:r>
            <a:r>
              <a:rPr lang="en-US" sz="1600" dirty="0">
                <a:solidFill>
                  <a:schemeClr val="tx1"/>
                </a:solidFill>
                <a:latin typeface="Arial" charset="0"/>
              </a:rPr>
              <a:t>archive</a:t>
            </a:r>
          </a:p>
          <a:p>
            <a:pPr marL="180975" lvl="1" indent="-180975">
              <a:spcBef>
                <a:spcPts val="600"/>
              </a:spcBef>
              <a:buClr>
                <a:schemeClr val="accent1"/>
              </a:buClr>
              <a:buFont typeface="Arial" pitchFamily="34" charset="0"/>
              <a:buChar char="•"/>
              <a:tabLst>
                <a:tab pos="3857625" algn="l"/>
              </a:tabLst>
            </a:pPr>
            <a:r>
              <a:rPr lang="en-US" sz="1600" dirty="0">
                <a:solidFill>
                  <a:schemeClr val="tx1"/>
                </a:solidFill>
                <a:latin typeface="Arial" charset="0"/>
              </a:rPr>
              <a:t>Charge reports, OS reports	report archive</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Central Archive Server (CAS) gathers </a:t>
            </a:r>
            <a:r>
              <a:rPr lang="en-US" sz="1600" dirty="0" smtClean="0">
                <a:solidFill>
                  <a:schemeClr val="tx1"/>
                </a:solidFill>
                <a:latin typeface="Arial" charset="0"/>
              </a:rPr>
              <a:t>data </a:t>
            </a:r>
            <a:r>
              <a:rPr lang="en-US" sz="1600" dirty="0">
                <a:solidFill>
                  <a:schemeClr val="tx1"/>
                </a:solidFill>
                <a:latin typeface="Arial" charset="0"/>
              </a:rPr>
              <a:t>for long-term </a:t>
            </a:r>
            <a:r>
              <a:rPr lang="en-US" sz="1600" dirty="0" smtClean="0">
                <a:solidFill>
                  <a:schemeClr val="tx1"/>
                </a:solidFill>
                <a:latin typeface="Arial" charset="0"/>
              </a:rPr>
              <a:t/>
            </a:r>
            <a:br>
              <a:rPr lang="en-US" sz="1600" dirty="0" smtClean="0">
                <a:solidFill>
                  <a:schemeClr val="tx1"/>
                </a:solidFill>
                <a:latin typeface="Arial" charset="0"/>
              </a:rPr>
            </a:br>
            <a:r>
              <a:rPr lang="en-US" sz="1600" dirty="0" smtClean="0">
                <a:solidFill>
                  <a:schemeClr val="tx1"/>
                </a:solidFill>
                <a:latin typeface="Arial" charset="0"/>
              </a:rPr>
              <a:t>archiving </a:t>
            </a:r>
            <a:r>
              <a:rPr lang="en-US" sz="1600" dirty="0">
                <a:solidFill>
                  <a:schemeClr val="tx1"/>
                </a:solidFill>
                <a:latin typeface="Arial" charset="0"/>
              </a:rPr>
              <a:t>from different OS servers and Batch servers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CAS can be </a:t>
            </a:r>
            <a:r>
              <a:rPr lang="en-US" sz="1600" dirty="0" smtClean="0">
                <a:solidFill>
                  <a:schemeClr val="tx1"/>
                </a:solidFill>
                <a:latin typeface="Arial" charset="0"/>
              </a:rPr>
              <a:t>configured </a:t>
            </a:r>
            <a:r>
              <a:rPr lang="en-US" sz="1600" dirty="0">
                <a:solidFill>
                  <a:schemeClr val="tx1"/>
                </a:solidFill>
                <a:latin typeface="Arial" charset="0"/>
              </a:rPr>
              <a:t>as redundant for increased data security</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CAS has no connection to the </a:t>
            </a:r>
            <a:r>
              <a:rPr lang="en-US" sz="1600" dirty="0" smtClean="0">
                <a:solidFill>
                  <a:schemeClr val="tx1"/>
                </a:solidFill>
                <a:latin typeface="Arial" charset="0"/>
              </a:rPr>
              <a:t>automation system</a:t>
            </a:r>
            <a:endParaRPr lang="en-US" sz="1600" dirty="0">
              <a:solidFill>
                <a:schemeClr val="tx1"/>
              </a:solidFill>
              <a:latin typeface="Arial" charset="0"/>
            </a:endParaRPr>
          </a:p>
        </p:txBody>
      </p:sp>
      <p:sp>
        <p:nvSpPr>
          <p:cNvPr id="11"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Short-term and long-term archiving</a:t>
            </a:r>
            <a:endParaRPr lang="en-US" b="1" dirty="0">
              <a:solidFill>
                <a:schemeClr val="bg1"/>
              </a:solidFill>
            </a:endParaRPr>
          </a:p>
        </p:txBody>
      </p:sp>
      <p:sp>
        <p:nvSpPr>
          <p:cNvPr id="57348"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P02-03 Archiving and Trend reporting</a:t>
            </a:r>
          </a:p>
        </p:txBody>
      </p:sp>
      <p:cxnSp>
        <p:nvCxnSpPr>
          <p:cNvPr id="57349" name="Gerade Verbindung mit Pfeil 13"/>
          <p:cNvCxnSpPr>
            <a:cxnSpLocks noChangeShapeType="1"/>
          </p:cNvCxnSpPr>
          <p:nvPr/>
        </p:nvCxnSpPr>
        <p:spPr bwMode="auto">
          <a:xfrm>
            <a:off x="3748897" y="2744697"/>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7350" name="Gerade Verbindung mit Pfeil 13"/>
          <p:cNvCxnSpPr>
            <a:cxnSpLocks noChangeShapeType="1"/>
          </p:cNvCxnSpPr>
          <p:nvPr/>
        </p:nvCxnSpPr>
        <p:spPr bwMode="auto">
          <a:xfrm>
            <a:off x="3748897" y="2979874"/>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7351" name="Gerade Verbindung mit Pfeil 13"/>
          <p:cNvCxnSpPr>
            <a:cxnSpLocks noChangeShapeType="1"/>
          </p:cNvCxnSpPr>
          <p:nvPr/>
        </p:nvCxnSpPr>
        <p:spPr bwMode="auto">
          <a:xfrm>
            <a:off x="3748897" y="3273697"/>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57352" name="Gerade Verbindung mit Pfeil 13"/>
          <p:cNvCxnSpPr>
            <a:cxnSpLocks noChangeShapeType="1"/>
          </p:cNvCxnSpPr>
          <p:nvPr/>
        </p:nvCxnSpPr>
        <p:spPr bwMode="auto">
          <a:xfrm>
            <a:off x="3748897" y="3603172"/>
            <a:ext cx="47861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2" name="Rechteck 11"/>
          <p:cNvSpPr/>
          <p:nvPr/>
        </p:nvSpPr>
        <p:spPr bwMode="auto">
          <a:xfrm>
            <a:off x="10285141" y="3135336"/>
            <a:ext cx="1351882" cy="864000"/>
          </a:xfrm>
          <a:prstGeom prst="rect">
            <a:avLst/>
          </a:prstGeom>
          <a:solidFill>
            <a:srgbClr val="CDD9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cxnSp>
        <p:nvCxnSpPr>
          <p:cNvPr id="13" name="Gerade Verbindung 12"/>
          <p:cNvCxnSpPr/>
          <p:nvPr/>
        </p:nvCxnSpPr>
        <p:spPr bwMode="auto">
          <a:xfrm>
            <a:off x="7816568" y="3021950"/>
            <a:ext cx="3820455" cy="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Gerade Verbindung 13"/>
          <p:cNvCxnSpPr/>
          <p:nvPr/>
        </p:nvCxnSpPr>
        <p:spPr bwMode="auto">
          <a:xfrm>
            <a:off x="7816568" y="4073881"/>
            <a:ext cx="3820455" cy="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Gerade Verbindung 14"/>
          <p:cNvCxnSpPr/>
          <p:nvPr/>
        </p:nvCxnSpPr>
        <p:spPr bwMode="auto">
          <a:xfrm>
            <a:off x="7967243" y="3021950"/>
            <a:ext cx="0" cy="1051931"/>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Gerade Verbindung 15"/>
          <p:cNvCxnSpPr/>
          <p:nvPr/>
        </p:nvCxnSpPr>
        <p:spPr bwMode="auto">
          <a:xfrm>
            <a:off x="8766414" y="3021950"/>
            <a:ext cx="0" cy="1051931"/>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7" name="Picture 3" descr="C:\arbeit\00_GJ_14_15\Janouskovcova\Siemens_BildDB_Lightbox_150714_23062\G_SY02_XX_0006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7720" y="3190296"/>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arbeit\00_GJ_14_15\Janouskovcova\Siemens_BildDB_Lightbox_150714_23062\G_SY02_XX_0006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0857" y="3356705"/>
            <a:ext cx="617470" cy="23267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Gerade Verbindung 18"/>
          <p:cNvCxnSpPr/>
          <p:nvPr/>
        </p:nvCxnSpPr>
        <p:spPr bwMode="auto">
          <a:xfrm>
            <a:off x="8317587" y="2715590"/>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0" name="Picture 2" descr="C:\arbeit\00_GJ_14_15\Lorenz\Siemens_BildDB_Lightbox_150706_65735\G_SY02_XX_00892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8658" y="2122237"/>
            <a:ext cx="737859" cy="62840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Gerade Verbindung 20"/>
          <p:cNvCxnSpPr/>
          <p:nvPr/>
        </p:nvCxnSpPr>
        <p:spPr bwMode="auto">
          <a:xfrm>
            <a:off x="9122969" y="2715590"/>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2" name="Picture 2" descr="C:\arbeit\00_GJ_14_15\Lorenz\Siemens_BildDB_Lightbox_150706_65735\G_SY02_XX_00892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4040" y="2122237"/>
            <a:ext cx="737859" cy="62840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Gerade Verbindung 22"/>
          <p:cNvCxnSpPr/>
          <p:nvPr/>
        </p:nvCxnSpPr>
        <p:spPr bwMode="auto">
          <a:xfrm>
            <a:off x="9252896" y="3021950"/>
            <a:ext cx="0" cy="24907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Gerade Verbindung 23"/>
          <p:cNvCxnSpPr/>
          <p:nvPr/>
        </p:nvCxnSpPr>
        <p:spPr bwMode="auto">
          <a:xfrm>
            <a:off x="10052067" y="3021950"/>
            <a:ext cx="0" cy="45109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25" name="Picture 3" descr="C:\arbeit\00_GJ_14_15\Janouskovcova\Siemens_BildDB_Lightbox_150714_23062\G_SY02_XX_0006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3373" y="3190296"/>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arbeit\00_GJ_14_15\Janouskovcova\Siemens_BildDB_Lightbox_150714_23062\G_SY02_XX_0006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6510" y="3356705"/>
            <a:ext cx="617470" cy="232678"/>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p:cNvSpPr txBox="1"/>
          <p:nvPr/>
        </p:nvSpPr>
        <p:spPr>
          <a:xfrm>
            <a:off x="8057418" y="3639015"/>
            <a:ext cx="658835" cy="307777"/>
          </a:xfrm>
          <a:prstGeom prst="rect">
            <a:avLst/>
          </a:prstGeom>
          <a:noFill/>
        </p:spPr>
        <p:txBody>
          <a:bodyPr wrap="none" lIns="0" tIns="0" rIns="0" bIns="0" rtlCol="0">
            <a:spAutoFit/>
          </a:bodyPr>
          <a:lstStyle/>
          <a:p>
            <a:pPr algn="l">
              <a:spcBef>
                <a:spcPts val="0"/>
              </a:spcBef>
            </a:pPr>
            <a:r>
              <a:rPr lang="en-US" sz="1000" smtClean="0">
                <a:solidFill>
                  <a:schemeClr val="tx1"/>
                </a:solidFill>
              </a:rPr>
              <a:t>OS server</a:t>
            </a:r>
            <a:br>
              <a:rPr lang="en-US" sz="1000" smtClean="0">
                <a:solidFill>
                  <a:schemeClr val="tx1"/>
                </a:solidFill>
              </a:rPr>
            </a:br>
            <a:r>
              <a:rPr lang="en-US" sz="1000" smtClean="0">
                <a:solidFill>
                  <a:schemeClr val="tx1"/>
                </a:solidFill>
              </a:rPr>
              <a:t>(redundant)</a:t>
            </a:r>
            <a:endParaRPr lang="en-US" sz="1000" dirty="0" smtClean="0">
              <a:solidFill>
                <a:schemeClr val="tx1"/>
              </a:solidFill>
            </a:endParaRPr>
          </a:p>
        </p:txBody>
      </p:sp>
      <p:cxnSp>
        <p:nvCxnSpPr>
          <p:cNvPr id="28" name="Gerade Verbindung 27"/>
          <p:cNvCxnSpPr/>
          <p:nvPr/>
        </p:nvCxnSpPr>
        <p:spPr bwMode="auto">
          <a:xfrm>
            <a:off x="10683969" y="3021950"/>
            <a:ext cx="0" cy="451094"/>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Gerade Verbindung 28"/>
          <p:cNvCxnSpPr/>
          <p:nvPr/>
        </p:nvCxnSpPr>
        <p:spPr bwMode="auto">
          <a:xfrm>
            <a:off x="11323306" y="3021950"/>
            <a:ext cx="0" cy="25200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0" name="Picture 3" descr="C:\arbeit\00_GJ_14_15\Janouskovcova\Siemens_BildDB_Lightbox_150714_23062\G_SY02_XX_00062P.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849246" y="3190296"/>
            <a:ext cx="617470" cy="23267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arbeit\00_GJ_14_15\Janouskovcova\Siemens_BildDB_Lightbox_150714_23062\G_SY02_XX_00062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3739" y="3356705"/>
            <a:ext cx="617470" cy="232678"/>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9343526" y="3639015"/>
            <a:ext cx="716543" cy="307777"/>
          </a:xfrm>
          <a:prstGeom prst="rect">
            <a:avLst/>
          </a:prstGeom>
          <a:noFill/>
        </p:spPr>
        <p:txBody>
          <a:bodyPr wrap="none" lIns="0" tIns="0" rIns="0" bIns="0" rtlCol="0">
            <a:spAutoFit/>
          </a:bodyPr>
          <a:lstStyle/>
          <a:p>
            <a:pPr algn="l">
              <a:spcBef>
                <a:spcPts val="0"/>
              </a:spcBef>
            </a:pPr>
            <a:r>
              <a:rPr lang="en-US" sz="1000" smtClean="0">
                <a:solidFill>
                  <a:schemeClr val="tx1"/>
                </a:solidFill>
              </a:rPr>
              <a:t>Batch server</a:t>
            </a:r>
            <a:br>
              <a:rPr lang="en-US" sz="1000" smtClean="0">
                <a:solidFill>
                  <a:schemeClr val="tx1"/>
                </a:solidFill>
              </a:rPr>
            </a:br>
            <a:r>
              <a:rPr lang="en-US" sz="1000" smtClean="0">
                <a:solidFill>
                  <a:schemeClr val="tx1"/>
                </a:solidFill>
              </a:rPr>
              <a:t>(redundant)</a:t>
            </a:r>
            <a:endParaRPr lang="en-US" sz="1000" dirty="0" smtClean="0">
              <a:solidFill>
                <a:schemeClr val="tx1"/>
              </a:solidFill>
            </a:endParaRPr>
          </a:p>
        </p:txBody>
      </p:sp>
      <p:sp>
        <p:nvSpPr>
          <p:cNvPr id="33" name="Textfeld 32"/>
          <p:cNvSpPr txBox="1"/>
          <p:nvPr/>
        </p:nvSpPr>
        <p:spPr>
          <a:xfrm>
            <a:off x="10403739" y="3639015"/>
            <a:ext cx="873637" cy="307777"/>
          </a:xfrm>
          <a:prstGeom prst="rect">
            <a:avLst/>
          </a:prstGeom>
          <a:noFill/>
        </p:spPr>
        <p:txBody>
          <a:bodyPr wrap="none" lIns="0" tIns="0" rIns="0" bIns="0" rtlCol="0">
            <a:spAutoFit/>
          </a:bodyPr>
          <a:lstStyle/>
          <a:p>
            <a:pPr algn="l">
              <a:spcBef>
                <a:spcPts val="0"/>
              </a:spcBef>
            </a:pPr>
            <a:r>
              <a:rPr lang="en-US" sz="1000" smtClean="0">
                <a:solidFill>
                  <a:schemeClr val="tx1"/>
                </a:solidFill>
              </a:rPr>
              <a:t>Central Archive</a:t>
            </a:r>
            <a:br>
              <a:rPr lang="en-US" sz="1000" smtClean="0">
                <a:solidFill>
                  <a:schemeClr val="tx1"/>
                </a:solidFill>
              </a:rPr>
            </a:br>
            <a:r>
              <a:rPr lang="en-US" sz="1000" smtClean="0">
                <a:solidFill>
                  <a:schemeClr val="tx1"/>
                </a:solidFill>
              </a:rPr>
              <a:t>Server (CAS)</a:t>
            </a:r>
            <a:endParaRPr lang="en-US" sz="1000" dirty="0" smtClean="0">
              <a:solidFill>
                <a:schemeClr val="tx1"/>
              </a:solidFill>
            </a:endParaRPr>
          </a:p>
        </p:txBody>
      </p:sp>
      <p:sp>
        <p:nvSpPr>
          <p:cNvPr id="34" name="Textfeld 33"/>
          <p:cNvSpPr txBox="1"/>
          <p:nvPr/>
        </p:nvSpPr>
        <p:spPr>
          <a:xfrm>
            <a:off x="10445109" y="4665377"/>
            <a:ext cx="644407" cy="307777"/>
          </a:xfrm>
          <a:prstGeom prst="rect">
            <a:avLst/>
          </a:prstGeom>
          <a:noFill/>
        </p:spPr>
        <p:txBody>
          <a:bodyPr wrap="none" lIns="0" tIns="0" rIns="0" bIns="0" rtlCol="0">
            <a:spAutoFit/>
          </a:bodyPr>
          <a:lstStyle/>
          <a:p>
            <a:pPr algn="l">
              <a:spcBef>
                <a:spcPts val="0"/>
              </a:spcBef>
            </a:pPr>
            <a:r>
              <a:rPr lang="en-US" sz="1000" smtClean="0">
                <a:solidFill>
                  <a:schemeClr val="tx1"/>
                </a:solidFill>
              </a:rPr>
              <a:t>Automation</a:t>
            </a:r>
            <a:br>
              <a:rPr lang="en-US" sz="1000" smtClean="0">
                <a:solidFill>
                  <a:schemeClr val="tx1"/>
                </a:solidFill>
              </a:rPr>
            </a:br>
            <a:r>
              <a:rPr lang="en-US" sz="1000" smtClean="0">
                <a:solidFill>
                  <a:schemeClr val="tx1"/>
                </a:solidFill>
              </a:rPr>
              <a:t>systems</a:t>
            </a:r>
            <a:endParaRPr lang="en-US" sz="1000" dirty="0" smtClean="0">
              <a:solidFill>
                <a:schemeClr val="tx1"/>
              </a:solidFill>
            </a:endParaRPr>
          </a:p>
        </p:txBody>
      </p:sp>
      <p:cxnSp>
        <p:nvCxnSpPr>
          <p:cNvPr id="35" name="Gerade Verbindung 34"/>
          <p:cNvCxnSpPr/>
          <p:nvPr/>
        </p:nvCxnSpPr>
        <p:spPr bwMode="auto">
          <a:xfrm>
            <a:off x="8020221" y="4073881"/>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Textfeld 35"/>
          <p:cNvSpPr txBox="1"/>
          <p:nvPr/>
        </p:nvSpPr>
        <p:spPr>
          <a:xfrm>
            <a:off x="10774572" y="2856841"/>
            <a:ext cx="738985" cy="153888"/>
          </a:xfrm>
          <a:prstGeom prst="rect">
            <a:avLst/>
          </a:prstGeom>
          <a:noFill/>
        </p:spPr>
        <p:txBody>
          <a:bodyPr wrap="none" lIns="0" tIns="0" rIns="0" bIns="0" rtlCol="0">
            <a:spAutoFit/>
          </a:bodyPr>
          <a:lstStyle/>
          <a:p>
            <a:pPr algn="r">
              <a:spcBef>
                <a:spcPts val="0"/>
              </a:spcBef>
            </a:pPr>
            <a:r>
              <a:rPr lang="en-US" sz="1000" smtClean="0">
                <a:solidFill>
                  <a:schemeClr val="tx1"/>
                </a:solidFill>
              </a:rPr>
              <a:t>Terminal bus</a:t>
            </a:r>
            <a:endParaRPr lang="en-US" sz="1000" dirty="0" smtClean="0">
              <a:solidFill>
                <a:schemeClr val="tx1"/>
              </a:solidFill>
            </a:endParaRPr>
          </a:p>
        </p:txBody>
      </p:sp>
      <p:sp>
        <p:nvSpPr>
          <p:cNvPr id="37" name="Rechteck 36"/>
          <p:cNvSpPr/>
          <p:nvPr/>
        </p:nvSpPr>
        <p:spPr bwMode="auto">
          <a:xfrm>
            <a:off x="11556381" y="2899317"/>
            <a:ext cx="76925" cy="76925"/>
          </a:xfrm>
          <a:prstGeom prst="rect">
            <a:avLst/>
          </a:prstGeom>
          <a:solidFill>
            <a:srgbClr val="009933"/>
          </a:solidFill>
          <a:ln w="9525">
            <a:solidFill>
              <a:srgbClr val="0F19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sp>
        <p:nvSpPr>
          <p:cNvPr id="38" name="Textfeld 37"/>
          <p:cNvSpPr txBox="1"/>
          <p:nvPr/>
        </p:nvSpPr>
        <p:spPr>
          <a:xfrm>
            <a:off x="10982963" y="4087616"/>
            <a:ext cx="530594" cy="153888"/>
          </a:xfrm>
          <a:prstGeom prst="rect">
            <a:avLst/>
          </a:prstGeom>
          <a:noFill/>
        </p:spPr>
        <p:txBody>
          <a:bodyPr wrap="none" lIns="0" tIns="0" rIns="0" bIns="0" rtlCol="0">
            <a:spAutoFit/>
          </a:bodyPr>
          <a:lstStyle/>
          <a:p>
            <a:pPr algn="r">
              <a:spcBef>
                <a:spcPts val="0"/>
              </a:spcBef>
            </a:pPr>
            <a:r>
              <a:rPr lang="en-US" sz="1000" smtClean="0">
                <a:solidFill>
                  <a:schemeClr val="tx1"/>
                </a:solidFill>
              </a:rPr>
              <a:t>Plant bus</a:t>
            </a:r>
            <a:endParaRPr lang="en-US" sz="1000" dirty="0" smtClean="0">
              <a:solidFill>
                <a:schemeClr val="tx1"/>
              </a:solidFill>
            </a:endParaRPr>
          </a:p>
        </p:txBody>
      </p:sp>
      <p:sp>
        <p:nvSpPr>
          <p:cNvPr id="39" name="Rechteck 38"/>
          <p:cNvSpPr/>
          <p:nvPr/>
        </p:nvSpPr>
        <p:spPr bwMode="auto">
          <a:xfrm>
            <a:off x="11556381" y="4130092"/>
            <a:ext cx="76925" cy="76925"/>
          </a:xfrm>
          <a:prstGeom prst="rect">
            <a:avLst/>
          </a:prstGeom>
          <a:solidFill>
            <a:srgbClr val="009933"/>
          </a:solidFill>
          <a:ln w="9525">
            <a:solidFill>
              <a:srgbClr val="0F192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b="1" dirty="0" err="1" smtClean="0">
              <a:solidFill>
                <a:schemeClr val="tx1"/>
              </a:solidFill>
            </a:endParaRPr>
          </a:p>
        </p:txBody>
      </p:sp>
      <p:pic>
        <p:nvPicPr>
          <p:cNvPr id="40" name="Picture 3" descr="C:\arbeit\00_GJ_14_15\Janouskovcova\G_SY02_XX_00036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7546" y="4207018"/>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Gerade Verbindung 40"/>
          <p:cNvCxnSpPr/>
          <p:nvPr/>
        </p:nvCxnSpPr>
        <p:spPr bwMode="auto">
          <a:xfrm>
            <a:off x="8680000" y="4073881"/>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2" name="Picture 3" descr="C:\arbeit\00_GJ_14_15\Janouskovcova\G_SY02_XX_00036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7325" y="4207018"/>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Gerade Verbindung 42"/>
          <p:cNvCxnSpPr/>
          <p:nvPr/>
        </p:nvCxnSpPr>
        <p:spPr bwMode="auto">
          <a:xfrm>
            <a:off x="9345340" y="4073881"/>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4" name="Picture 3" descr="C:\arbeit\00_GJ_14_15\Janouskovcova\G_SY02_XX_00036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32665" y="4207018"/>
            <a:ext cx="598178" cy="762564"/>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Gerade Verbindung 44"/>
          <p:cNvCxnSpPr/>
          <p:nvPr/>
        </p:nvCxnSpPr>
        <p:spPr bwMode="auto">
          <a:xfrm>
            <a:off x="10002509" y="4073881"/>
            <a:ext cx="0" cy="306360"/>
          </a:xfrm>
          <a:prstGeom prst="line">
            <a:avLst/>
          </a:prstGeom>
          <a:solidFill>
            <a:schemeClr val="tx2"/>
          </a:solidFill>
          <a:ln w="19050" cap="flat" cmpd="sng" algn="ctr">
            <a:solidFill>
              <a:srgbClr val="009933"/>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6" name="Picture 3" descr="C:\arbeit\00_GJ_14_15\Janouskovcova\G_SY02_XX_00036P.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89834" y="4207018"/>
            <a:ext cx="598178" cy="762564"/>
          </a:xfrm>
          <a:prstGeom prst="rect">
            <a:avLst/>
          </a:prstGeom>
          <a:noFill/>
          <a:extLst>
            <a:ext uri="{909E8E84-426E-40DD-AFC4-6F175D3DCCD1}">
              <a14:hiddenFill xmlns:a14="http://schemas.microsoft.com/office/drawing/2010/main">
                <a:solidFill>
                  <a:srgbClr val="FFFFFF"/>
                </a:solidFill>
              </a14:hiddenFill>
            </a:ext>
          </a:extLst>
        </p:spPr>
      </p:pic>
      <p:sp>
        <p:nvSpPr>
          <p:cNvPr id="47" name="Textfeld 46"/>
          <p:cNvSpPr txBox="1"/>
          <p:nvPr/>
        </p:nvSpPr>
        <p:spPr>
          <a:xfrm>
            <a:off x="8403481" y="1916251"/>
            <a:ext cx="581891" cy="153888"/>
          </a:xfrm>
          <a:prstGeom prst="rect">
            <a:avLst/>
          </a:prstGeom>
          <a:noFill/>
        </p:spPr>
        <p:txBody>
          <a:bodyPr wrap="none" lIns="0" tIns="0" rIns="0" bIns="0" rtlCol="0">
            <a:spAutoFit/>
          </a:bodyPr>
          <a:lstStyle/>
          <a:p>
            <a:pPr algn="r">
              <a:spcBef>
                <a:spcPts val="0"/>
              </a:spcBef>
            </a:pPr>
            <a:r>
              <a:rPr lang="en-US" sz="1000" smtClean="0">
                <a:solidFill>
                  <a:schemeClr val="tx1"/>
                </a:solidFill>
              </a:rPr>
              <a:t>OS clients</a:t>
            </a:r>
            <a:endParaRPr lang="en-US" sz="1000" dirty="0" smtClean="0">
              <a:solidFill>
                <a:schemeClr val="tx1"/>
              </a:solidFill>
            </a:endParaRPr>
          </a:p>
        </p:txBody>
      </p:sp>
    </p:spTree>
    <p:custDataLst>
      <p:tags r:id="rId2"/>
    </p:custDataLst>
    <p:extLst>
      <p:ext uri="{BB962C8B-B14F-4D97-AF65-F5344CB8AC3E}">
        <p14:creationId xmlns:p14="http://schemas.microsoft.com/office/powerpoint/2010/main" val="218409034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Trend </a:t>
            </a:r>
            <a:r>
              <a:rPr lang="en-US" sz="1600" dirty="0">
                <a:solidFill>
                  <a:schemeClr val="tx1"/>
                </a:solidFill>
                <a:latin typeface="Arial" charset="0"/>
              </a:rPr>
              <a:t>reporting = Visualization of process values in </a:t>
            </a:r>
            <a:r>
              <a:rPr lang="en-US" sz="1600" dirty="0" smtClean="0">
                <a:solidFill>
                  <a:schemeClr val="tx1"/>
                </a:solidFill>
                <a:latin typeface="Arial" charset="0"/>
              </a:rPr>
              <a:t>curves</a:t>
            </a:r>
            <a:br>
              <a:rPr lang="en-US" sz="1600" dirty="0" smtClean="0">
                <a:solidFill>
                  <a:schemeClr val="tx1"/>
                </a:solidFill>
                <a:latin typeface="Arial" charset="0"/>
              </a:rPr>
            </a:br>
            <a:r>
              <a:rPr lang="en-US" sz="1600" dirty="0" smtClean="0">
                <a:solidFill>
                  <a:schemeClr val="tx1"/>
                </a:solidFill>
                <a:latin typeface="Arial" charset="0"/>
              </a:rPr>
              <a:t>(which </a:t>
            </a:r>
            <a:r>
              <a:rPr lang="en-US" sz="1600" dirty="0">
                <a:solidFill>
                  <a:schemeClr val="tx1"/>
                </a:solidFill>
                <a:latin typeface="Arial" charset="0"/>
              </a:rPr>
              <a:t>means a graphical visualization of process </a:t>
            </a:r>
            <a:r>
              <a:rPr lang="en-US" sz="1600" dirty="0" smtClean="0">
                <a:solidFill>
                  <a:schemeClr val="tx1"/>
                </a:solidFill>
                <a:latin typeface="Arial" charset="0"/>
              </a:rPr>
              <a:t>values</a:t>
            </a:r>
            <a:br>
              <a:rPr lang="en-US" sz="1600" dirty="0" smtClean="0">
                <a:solidFill>
                  <a:schemeClr val="tx1"/>
                </a:solidFill>
                <a:latin typeface="Arial" charset="0"/>
              </a:rPr>
            </a:br>
            <a:r>
              <a:rPr lang="en-US" sz="1600" dirty="0" smtClean="0">
                <a:solidFill>
                  <a:schemeClr val="tx1"/>
                </a:solidFill>
                <a:latin typeface="Arial" charset="0"/>
              </a:rPr>
              <a:t> </a:t>
            </a:r>
            <a:r>
              <a:rPr lang="en-US" sz="1600" dirty="0">
                <a:solidFill>
                  <a:schemeClr val="tx1"/>
                </a:solidFill>
                <a:latin typeface="Arial" charset="0"/>
              </a:rPr>
              <a:t>in dependency </a:t>
            </a:r>
            <a:r>
              <a:rPr lang="en-US" sz="1600" dirty="0" smtClean="0">
                <a:solidFill>
                  <a:schemeClr val="tx1"/>
                </a:solidFill>
                <a:latin typeface="Arial" charset="0"/>
              </a:rPr>
              <a:t>of </a:t>
            </a:r>
            <a:r>
              <a:rPr lang="en-US" sz="1600" dirty="0">
                <a:solidFill>
                  <a:schemeClr val="tx1"/>
                </a:solidFill>
                <a:latin typeface="Arial" charset="0"/>
              </a:rPr>
              <a:t>time</a:t>
            </a:r>
            <a:r>
              <a:rPr lang="en-US" sz="1600" dirty="0" smtClean="0">
                <a:solidFill>
                  <a:schemeClr val="tx1"/>
                </a:solidFill>
                <a:latin typeface="Arial" charset="0"/>
              </a:rPr>
              <a:t>)</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Visualization </a:t>
            </a:r>
            <a:r>
              <a:rPr lang="en-US" sz="1600" dirty="0" smtClean="0">
                <a:solidFill>
                  <a:schemeClr val="tx1"/>
                </a:solidFill>
                <a:latin typeface="Arial" charset="0"/>
              </a:rPr>
              <a:t>options </a:t>
            </a:r>
            <a:r>
              <a:rPr lang="en-US" sz="1600" dirty="0">
                <a:solidFill>
                  <a:schemeClr val="tx1"/>
                </a:solidFill>
                <a:latin typeface="Arial" charset="0"/>
              </a:rPr>
              <a:t>in PCS 7</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Trend groups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Online Trend Control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Online Function Control (not according </a:t>
            </a:r>
            <a:r>
              <a:rPr lang="en-US" sz="1600" dirty="0" smtClean="0">
                <a:solidFill>
                  <a:schemeClr val="tx1"/>
                </a:solidFill>
                <a:latin typeface="Arial" charset="0"/>
              </a:rPr>
              <a:t>to</a:t>
            </a:r>
            <a:br>
              <a:rPr lang="en-US" sz="1600" dirty="0" smtClean="0">
                <a:solidFill>
                  <a:schemeClr val="tx1"/>
                </a:solidFill>
                <a:latin typeface="Arial" charset="0"/>
              </a:rPr>
            </a:br>
            <a:r>
              <a:rPr lang="en-US" sz="1600" dirty="0" smtClean="0">
                <a:solidFill>
                  <a:schemeClr val="tx1"/>
                </a:solidFill>
                <a:latin typeface="Arial" charset="0"/>
              </a:rPr>
              <a:t>the </a:t>
            </a:r>
            <a:r>
              <a:rPr lang="en-US" sz="1600" dirty="0">
                <a:solidFill>
                  <a:schemeClr val="tx1"/>
                </a:solidFill>
                <a:latin typeface="Arial" charset="0"/>
              </a:rPr>
              <a:t>definition of </a:t>
            </a:r>
            <a:r>
              <a:rPr lang="en-US" sz="1600" dirty="0" smtClean="0">
                <a:solidFill>
                  <a:schemeClr val="tx1"/>
                </a:solidFill>
                <a:latin typeface="Arial" charset="0"/>
              </a:rPr>
              <a:t>trends </a:t>
            </a:r>
            <a:r>
              <a:rPr lang="en-US" sz="1600" dirty="0">
                <a:solidFill>
                  <a:schemeClr val="tx1"/>
                </a:solidFill>
                <a:latin typeface="Arial" charset="0"/>
              </a:rPr>
              <a:t>but displays process </a:t>
            </a:r>
            <a:r>
              <a:rPr lang="en-US" sz="1600" dirty="0" smtClean="0">
                <a:solidFill>
                  <a:schemeClr val="tx1"/>
                </a:solidFill>
                <a:latin typeface="Arial" charset="0"/>
              </a:rPr>
              <a:t>values</a:t>
            </a:r>
            <a:br>
              <a:rPr lang="en-US" sz="1600" dirty="0" smtClean="0">
                <a:solidFill>
                  <a:schemeClr val="tx1"/>
                </a:solidFill>
                <a:latin typeface="Arial" charset="0"/>
              </a:rPr>
            </a:br>
            <a:r>
              <a:rPr lang="en-US" sz="1600" dirty="0" smtClean="0">
                <a:solidFill>
                  <a:schemeClr val="tx1"/>
                </a:solidFill>
                <a:latin typeface="Arial" charset="0"/>
              </a:rPr>
              <a:t>depending on </a:t>
            </a:r>
            <a:r>
              <a:rPr lang="en-US" sz="1600" dirty="0">
                <a:solidFill>
                  <a:schemeClr val="tx1"/>
                </a:solidFill>
                <a:latin typeface="Arial" charset="0"/>
              </a:rPr>
              <a:t>other process values)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Visualization of archived variables by accessing the logs on the OS </a:t>
            </a:r>
            <a:r>
              <a:rPr lang="en-US" sz="1600" dirty="0" smtClean="0">
                <a:solidFill>
                  <a:schemeClr val="tx1"/>
                </a:solidFill>
                <a:latin typeface="Arial" charset="0"/>
              </a:rPr>
              <a:t>server</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Visualization of online variables by buffering the current process values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Used </a:t>
            </a:r>
            <a:r>
              <a:rPr lang="en-US" sz="1600" dirty="0">
                <a:solidFill>
                  <a:schemeClr val="tx1"/>
                </a:solidFill>
                <a:latin typeface="Arial" charset="0"/>
              </a:rPr>
              <a:t>for process values </a:t>
            </a:r>
            <a:r>
              <a:rPr lang="en-US" sz="1600" dirty="0" smtClean="0">
                <a:solidFill>
                  <a:schemeClr val="tx1"/>
                </a:solidFill>
                <a:latin typeface="Arial" charset="0"/>
              </a:rPr>
              <a:t>that are not archived</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Buffering only as long as the visualization is shown</a:t>
            </a:r>
          </a:p>
        </p:txBody>
      </p:sp>
      <p:sp>
        <p:nvSpPr>
          <p:cNvPr id="58372"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2 P02-03 Archiving and Trend reporting</a:t>
            </a:r>
          </a:p>
        </p:txBody>
      </p:sp>
      <p:cxnSp>
        <p:nvCxnSpPr>
          <p:cNvPr id="58373" name="Gerade Verbindung mit Pfeil 13"/>
          <p:cNvCxnSpPr>
            <a:cxnSpLocks noChangeShapeType="1"/>
          </p:cNvCxnSpPr>
          <p:nvPr/>
        </p:nvCxnSpPr>
        <p:spPr bwMode="auto">
          <a:xfrm>
            <a:off x="2908663" y="3561126"/>
            <a:ext cx="3824646" cy="0"/>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8"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Trend reporting</a:t>
            </a:r>
            <a:endParaRPr lang="en-US" b="1" dirty="0">
              <a:solidFill>
                <a:schemeClr val="bg1"/>
              </a:solidFill>
            </a:endParaRPr>
          </a:p>
        </p:txBody>
      </p:sp>
      <p:pic>
        <p:nvPicPr>
          <p:cNvPr id="2253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38" t="3120" r="913" b="3187"/>
          <a:stretch/>
        </p:blipFill>
        <p:spPr bwMode="auto">
          <a:xfrm>
            <a:off x="6822227" y="2051437"/>
            <a:ext cx="4731772" cy="235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14460746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83318" y="1898650"/>
            <a:ext cx="11287709" cy="4267200"/>
          </a:xfrm>
          <a:prstGeom prst="rect">
            <a:avLst/>
          </a:prstGeom>
          <a:solidFill>
            <a:schemeClr val="bg1"/>
          </a:solidFill>
          <a:ln>
            <a:noFill/>
          </a:ln>
          <a:extLst/>
        </p:spPr>
        <p:txBody>
          <a:bodyPr lIns="72000" tIns="72000" rIns="108000" bIns="108000"/>
          <a:lstStyle>
            <a:lvl1pPr marL="342900" indent="-342900"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600" smtClean="0"/>
          </a:p>
          <a:p>
            <a:pPr lvl="1" eaLnBrk="1" hangingPunct="1">
              <a:lnSpc>
                <a:spcPct val="90000"/>
              </a:lnSpc>
              <a:buFont typeface="Wingdings" pitchFamily="2" charset="2"/>
              <a:buChar char="§"/>
            </a:pPr>
            <a:endParaRPr lang="en-US" sz="100" dirty="0"/>
          </a:p>
        </p:txBody>
      </p:sp>
      <p:sp>
        <p:nvSpPr>
          <p:cNvPr id="15364" name="Rectangle 26"/>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P01-01 Process description</a:t>
            </a:r>
          </a:p>
        </p:txBody>
      </p:sp>
      <p:pic>
        <p:nvPicPr>
          <p:cNvPr id="15365" name="Grafik 22" descr="P01-01_fig_PID.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4319" y="2092325"/>
            <a:ext cx="8125881"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Ellipse 16"/>
          <p:cNvSpPr>
            <a:spLocks noChangeArrowheads="1"/>
          </p:cNvSpPr>
          <p:nvPr/>
        </p:nvSpPr>
        <p:spPr bwMode="auto">
          <a:xfrm>
            <a:off x="3530322" y="2159000"/>
            <a:ext cx="2486261" cy="35210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67" name="Ellipse 17"/>
          <p:cNvSpPr>
            <a:spLocks noChangeArrowheads="1"/>
          </p:cNvSpPr>
          <p:nvPr/>
        </p:nvSpPr>
        <p:spPr bwMode="auto">
          <a:xfrm>
            <a:off x="6745096" y="2628901"/>
            <a:ext cx="1899638" cy="289242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68" name="Ellipse 18"/>
          <p:cNvSpPr>
            <a:spLocks noChangeArrowheads="1"/>
          </p:cNvSpPr>
          <p:nvPr/>
        </p:nvSpPr>
        <p:spPr bwMode="auto">
          <a:xfrm>
            <a:off x="8574848" y="2638426"/>
            <a:ext cx="1734452" cy="3217863"/>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69" name="Ellipse 19"/>
          <p:cNvSpPr>
            <a:spLocks noChangeArrowheads="1"/>
          </p:cNvSpPr>
          <p:nvPr/>
        </p:nvSpPr>
        <p:spPr bwMode="auto">
          <a:xfrm>
            <a:off x="10250003" y="3843338"/>
            <a:ext cx="1372314" cy="9525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pic>
        <p:nvPicPr>
          <p:cNvPr id="15370" name="Grafik 7" descr="Anlage#0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971" y="2095500"/>
            <a:ext cx="283145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1" name="Gerade Verbindung mit Pfeil 12"/>
          <p:cNvCxnSpPr>
            <a:cxnSpLocks noChangeShapeType="1"/>
            <a:stCxn id="15376" idx="6"/>
            <a:endCxn id="15367" idx="1"/>
          </p:cNvCxnSpPr>
          <p:nvPr/>
        </p:nvCxnSpPr>
        <p:spPr bwMode="auto">
          <a:xfrm flipV="1">
            <a:off x="2659918" y="3052764"/>
            <a:ext cx="4362604" cy="1138237"/>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5372" name="Gerade Verbindung mit Pfeil 20"/>
          <p:cNvCxnSpPr>
            <a:cxnSpLocks noChangeShapeType="1"/>
            <a:stCxn id="15375" idx="7"/>
            <a:endCxn id="15368" idx="2"/>
          </p:cNvCxnSpPr>
          <p:nvPr/>
        </p:nvCxnSpPr>
        <p:spPr bwMode="auto">
          <a:xfrm rot="5400000" flipH="1" flipV="1">
            <a:off x="5119381" y="1568972"/>
            <a:ext cx="777875" cy="6133059"/>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cxnSp>
        <p:nvCxnSpPr>
          <p:cNvPr id="15373" name="Gerade Verbindung mit Pfeil 37"/>
          <p:cNvCxnSpPr>
            <a:cxnSpLocks noChangeShapeType="1"/>
            <a:stCxn id="15374" idx="6"/>
            <a:endCxn id="15369" idx="3"/>
          </p:cNvCxnSpPr>
          <p:nvPr/>
        </p:nvCxnSpPr>
        <p:spPr bwMode="auto">
          <a:xfrm flipV="1">
            <a:off x="3286778" y="4656138"/>
            <a:ext cx="7164414" cy="836612"/>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15374" name="Ellipse 44"/>
          <p:cNvSpPr>
            <a:spLocks noChangeArrowheads="1"/>
          </p:cNvSpPr>
          <p:nvPr/>
        </p:nvSpPr>
        <p:spPr bwMode="auto">
          <a:xfrm>
            <a:off x="2405786" y="5130800"/>
            <a:ext cx="880992" cy="723900"/>
          </a:xfrm>
          <a:prstGeom prst="ellipse">
            <a:avLst/>
          </a:prstGeom>
          <a:noFill/>
          <a:ln w="28575">
            <a:solidFill>
              <a:srgbClr val="6996C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5" name="Ellipse 46"/>
          <p:cNvSpPr>
            <a:spLocks noChangeArrowheads="1"/>
          </p:cNvSpPr>
          <p:nvPr/>
        </p:nvSpPr>
        <p:spPr bwMode="auto">
          <a:xfrm>
            <a:off x="880992" y="4902200"/>
            <a:ext cx="1829753" cy="838200"/>
          </a:xfrm>
          <a:prstGeom prst="ellipse">
            <a:avLst/>
          </a:prstGeom>
          <a:noFill/>
          <a:ln w="28575">
            <a:solidFill>
              <a:srgbClr val="6996C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6" name="Ellipse 53"/>
          <p:cNvSpPr>
            <a:spLocks noChangeArrowheads="1"/>
          </p:cNvSpPr>
          <p:nvPr/>
        </p:nvSpPr>
        <p:spPr bwMode="auto">
          <a:xfrm>
            <a:off x="830165" y="3771900"/>
            <a:ext cx="1829753"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7" name="Ellipse 56"/>
          <p:cNvSpPr>
            <a:spLocks noChangeArrowheads="1"/>
          </p:cNvSpPr>
          <p:nvPr/>
        </p:nvSpPr>
        <p:spPr bwMode="auto">
          <a:xfrm>
            <a:off x="576033" y="2222500"/>
            <a:ext cx="2727687" cy="8382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oAutofit/>
          </a:bodyPr>
          <a:lstStyle/>
          <a:p>
            <a:endParaRPr lang="en-US"/>
          </a:p>
        </p:txBody>
      </p:sp>
      <p:sp>
        <p:nvSpPr>
          <p:cNvPr id="15378" name="Textfeld 58"/>
          <p:cNvSpPr txBox="1">
            <a:spLocks noChangeArrowheads="1"/>
          </p:cNvSpPr>
          <p:nvPr/>
        </p:nvSpPr>
        <p:spPr bwMode="auto">
          <a:xfrm>
            <a:off x="3767512" y="5627689"/>
            <a:ext cx="1346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smtClean="0">
                <a:solidFill>
                  <a:schemeClr val="hlink"/>
                </a:solidFill>
              </a:rPr>
              <a:t>Educt tanks</a:t>
            </a:r>
            <a:endParaRPr lang="en-US" sz="1600" b="1">
              <a:solidFill>
                <a:schemeClr val="hlink"/>
              </a:solidFill>
            </a:endParaRPr>
          </a:p>
        </p:txBody>
      </p:sp>
      <p:sp>
        <p:nvSpPr>
          <p:cNvPr id="15379" name="Textfeld 59"/>
          <p:cNvSpPr txBox="1">
            <a:spLocks noChangeArrowheads="1"/>
          </p:cNvSpPr>
          <p:nvPr/>
        </p:nvSpPr>
        <p:spPr bwMode="auto">
          <a:xfrm>
            <a:off x="6939931" y="5476875"/>
            <a:ext cx="1050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smtClean="0">
                <a:solidFill>
                  <a:schemeClr val="hlink"/>
                </a:solidFill>
              </a:rPr>
              <a:t>Reaction</a:t>
            </a:r>
            <a:endParaRPr lang="en-US" sz="1600" b="1">
              <a:solidFill>
                <a:schemeClr val="hlink"/>
              </a:solidFill>
            </a:endParaRPr>
          </a:p>
        </p:txBody>
      </p:sp>
      <p:sp>
        <p:nvSpPr>
          <p:cNvPr id="15380" name="Textfeld 60"/>
          <p:cNvSpPr txBox="1">
            <a:spLocks noChangeArrowheads="1"/>
          </p:cNvSpPr>
          <p:nvPr/>
        </p:nvSpPr>
        <p:spPr bwMode="auto">
          <a:xfrm>
            <a:off x="10417307" y="3562350"/>
            <a:ext cx="93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smtClean="0">
                <a:solidFill>
                  <a:schemeClr val="hlink"/>
                </a:solidFill>
              </a:rPr>
              <a:t>Rinsing</a:t>
            </a:r>
            <a:endParaRPr lang="en-US" sz="1600" b="1">
              <a:solidFill>
                <a:schemeClr val="hlink"/>
              </a:solidFill>
            </a:endParaRPr>
          </a:p>
        </p:txBody>
      </p:sp>
      <p:sp>
        <p:nvSpPr>
          <p:cNvPr id="15381" name="Textfeld 61"/>
          <p:cNvSpPr txBox="1">
            <a:spLocks noChangeArrowheads="1"/>
          </p:cNvSpPr>
          <p:nvPr/>
        </p:nvSpPr>
        <p:spPr bwMode="auto">
          <a:xfrm>
            <a:off x="9288536" y="2362200"/>
            <a:ext cx="1552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r>
              <a:rPr lang="en-US" sz="1600" b="1" smtClean="0">
                <a:solidFill>
                  <a:schemeClr val="hlink"/>
                </a:solidFill>
              </a:rPr>
              <a:t>Product tanks</a:t>
            </a:r>
            <a:endParaRPr lang="en-US" sz="1600" b="1">
              <a:solidFill>
                <a:schemeClr val="hlink"/>
              </a:solidFill>
            </a:endParaRPr>
          </a:p>
        </p:txBody>
      </p:sp>
      <p:cxnSp>
        <p:nvCxnSpPr>
          <p:cNvPr id="15382" name="Gerade Verbindung mit Pfeil 13"/>
          <p:cNvCxnSpPr>
            <a:cxnSpLocks noChangeShapeType="1"/>
            <a:stCxn id="15377" idx="6"/>
            <a:endCxn id="15366" idx="1"/>
          </p:cNvCxnSpPr>
          <p:nvPr/>
        </p:nvCxnSpPr>
        <p:spPr bwMode="auto">
          <a:xfrm>
            <a:off x="3303721" y="2641600"/>
            <a:ext cx="590858" cy="33338"/>
          </a:xfrm>
          <a:prstGeom prst="straightConnector1">
            <a:avLst/>
          </a:prstGeom>
          <a:noFill/>
          <a:ln w="28575">
            <a:solidFill>
              <a:schemeClr val="hlink"/>
            </a:solidFill>
            <a:round/>
            <a:headEnd/>
            <a:tailEnd type="arrow" w="med" len="med"/>
          </a:ln>
          <a:extLst>
            <a:ext uri="{909E8E84-426E-40DD-AFC4-6F175D3DCCD1}">
              <a14:hiddenFill xmlns:a14="http://schemas.microsoft.com/office/drawing/2010/main">
                <a:noFill/>
              </a14:hiddenFill>
            </a:ext>
          </a:extLst>
        </p:spPr>
      </p:cxnSp>
      <p:sp>
        <p:nvSpPr>
          <p:cNvPr id="23"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P&amp;ID of the laboratory process cell</a:t>
            </a:r>
            <a:endParaRPr lang="en-US" b="1" dirty="0">
              <a:solidFill>
                <a:schemeClr val="bg1"/>
              </a:solidFill>
            </a:endParaRPr>
          </a:p>
        </p:txBody>
      </p:sp>
    </p:spTree>
    <p:custDataLst>
      <p:tags r:id="rId2"/>
    </p:custDataLst>
    <p:extLst>
      <p:ext uri="{BB962C8B-B14F-4D97-AF65-F5344CB8AC3E}">
        <p14:creationId xmlns:p14="http://schemas.microsoft.com/office/powerpoint/2010/main" val="217118077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Usage</a:t>
            </a:r>
          </a:p>
        </p:txBody>
      </p:sp>
      <p:sp>
        <p:nvSpPr>
          <p:cNvPr id="59395" name="Rectangle 7"/>
          <p:cNvSpPr>
            <a:spLocks noGrp="1" noChangeArrowheads="1"/>
          </p:cNvSpPr>
          <p:nvPr>
            <p:ph idx="1"/>
          </p:nvPr>
        </p:nvSpPr>
        <p:spPr/>
        <p:txBody>
          <a:bodyPr/>
          <a:lstStyle/>
          <a:p>
            <a:pPr marL="0" indent="0" eaLnBrk="1" hangingPunct="1"/>
            <a:r>
              <a:rPr lang="en-US" dirty="0" smtClean="0"/>
              <a:t>Theoretical and practical introduction to the process control engineering of a process plant – in general and with PCS 7 </a:t>
            </a:r>
            <a:r>
              <a:rPr lang="en-US" smtClean="0"/>
              <a:t>at the </a:t>
            </a:r>
            <a:r>
              <a:rPr lang="en-US" dirty="0" smtClean="0"/>
              <a:t>university/college level</a:t>
            </a:r>
          </a:p>
          <a:p>
            <a:pPr marL="0" indent="0" eaLnBrk="1" hangingPunct="1"/>
            <a:endParaRPr lang="en-US" dirty="0" smtClean="0"/>
          </a:p>
          <a:p>
            <a:pPr marL="0" indent="0" eaLnBrk="1" hangingPunct="1"/>
            <a:r>
              <a:rPr lang="en-US" dirty="0" smtClean="0"/>
              <a:t>Guided implementation based on the available projects or implementation of your own designs</a:t>
            </a:r>
          </a:p>
          <a:p>
            <a:pPr marL="0" indent="0" eaLnBrk="1" hangingPunct="1"/>
            <a:r>
              <a:rPr lang="en-US" dirty="0" smtClean="0"/>
              <a:t/>
            </a:r>
            <a:br>
              <a:rPr lang="en-US" dirty="0" smtClean="0"/>
            </a:br>
            <a:r>
              <a:rPr lang="en-US" dirty="0" smtClean="0"/>
              <a:t>Test the implementation in a simulated plant</a:t>
            </a:r>
          </a:p>
        </p:txBody>
      </p:sp>
    </p:spTree>
    <p:custDataLst>
      <p:tags r:id="rId2"/>
    </p:custDataLst>
    <p:extLst>
      <p:ext uri="{BB962C8B-B14F-4D97-AF65-F5344CB8AC3E}">
        <p14:creationId xmlns:p14="http://schemas.microsoft.com/office/powerpoint/2010/main" val="87008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p:txBody>
          <a:bodyPr/>
          <a:lstStyle/>
          <a:p>
            <a:r>
              <a:rPr lang="en-US" noProof="1" smtClean="0"/>
              <a:t>PA University Curriculums for SIMATIC PCS 7</a:t>
            </a:r>
            <a:r>
              <a:rPr lang="en-US" dirty="0" smtClean="0"/>
              <a:t/>
            </a:r>
            <a:br>
              <a:rPr lang="en-US" dirty="0" smtClean="0"/>
            </a:br>
            <a:r>
              <a:rPr lang="en-US" b="0" dirty="0" smtClean="0"/>
              <a:t>Outlook</a:t>
            </a:r>
          </a:p>
        </p:txBody>
      </p:sp>
      <p:sp>
        <p:nvSpPr>
          <p:cNvPr id="60419" name="Rectangle 6"/>
          <p:cNvSpPr>
            <a:spLocks noGrp="1" noChangeArrowheads="1"/>
          </p:cNvSpPr>
          <p:nvPr>
            <p:ph idx="1"/>
          </p:nvPr>
        </p:nvSpPr>
        <p:spPr/>
        <p:txBody>
          <a:bodyPr/>
          <a:lstStyle/>
          <a:p>
            <a:r>
              <a:rPr lang="en-US" dirty="0" smtClean="0"/>
              <a:t>Use of the documents in training/education</a:t>
            </a:r>
          </a:p>
          <a:p>
            <a:endParaRPr lang="en-US" dirty="0" smtClean="0"/>
          </a:p>
          <a:p>
            <a:pPr lvl="1"/>
            <a:r>
              <a:rPr lang="en-US" dirty="0" smtClean="0"/>
              <a:t>As a lecture (= theory) with practice (= exercises) to design a solution and to implement the design in PCS 7</a:t>
            </a:r>
          </a:p>
          <a:p>
            <a:pPr lvl="1"/>
            <a:r>
              <a:rPr lang="en-US" dirty="0" smtClean="0"/>
              <a:t>As practical training (= exercises) to design a solution and to implement the design in PCS 7</a:t>
            </a:r>
          </a:p>
          <a:p>
            <a:pPr marL="182563" indent="-182563"/>
            <a:r>
              <a:rPr lang="en-US" dirty="0" smtClean="0"/>
              <a:t>or</a:t>
            </a:r>
          </a:p>
          <a:p>
            <a:pPr lvl="1"/>
            <a:r>
              <a:rPr lang="en-US" dirty="0" smtClean="0"/>
              <a:t> As self-study to implement projects with PCS 7</a:t>
            </a:r>
          </a:p>
        </p:txBody>
      </p:sp>
    </p:spTree>
    <p:custDataLst>
      <p:tags r:id="rId2"/>
    </p:custDataLst>
    <p:extLst>
      <p:ext uri="{BB962C8B-B14F-4D97-AF65-F5344CB8AC3E}">
        <p14:creationId xmlns:p14="http://schemas.microsoft.com/office/powerpoint/2010/main" val="413858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p:cNvGraphicFramePr>
            <a:graphicFrameLocks/>
          </p:cNvGraphicFramePr>
          <p:nvPr>
            <p:custDataLst>
              <p:tags r:id="rId4"/>
            </p:custDataLst>
            <p:extLst>
              <p:ext uri="{D42A27DB-BD31-4B8C-83A1-F6EECF244321}">
                <p14:modId xmlns:p14="http://schemas.microsoft.com/office/powerpoint/2010/main" val="3972487299"/>
              </p:ext>
            </p:extLst>
          </p:nvPr>
        </p:nvGraphicFramePr>
        <p:xfrm>
          <a:off x="0" y="0"/>
          <a:ext cx="158833" cy="158750"/>
        </p:xfrm>
        <a:graphic>
          <a:graphicData uri="http://schemas.openxmlformats.org/presentationml/2006/ole">
            <mc:AlternateContent xmlns:mc="http://schemas.openxmlformats.org/markup-compatibility/2006">
              <mc:Choice xmlns:v="urn:schemas-microsoft-com:vml" Requires="v">
                <p:oleObj spid="_x0000_s2167" name="think-cell Folie" r:id="rId9" imgW="360" imgH="360" progId="">
                  <p:embed/>
                </p:oleObj>
              </mc:Choice>
              <mc:Fallback>
                <p:oleObj name="think-cell Folie" r:id="rId9" imgW="360" imgH="360" progId="">
                  <p:embed/>
                  <p:pic>
                    <p:nvPicPr>
                      <p:cNvPr id="0" name="Picture 10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83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6" name="cdtText Box 12 Id518172"/>
          <p:cNvSpPr txBox="1">
            <a:spLocks noChangeArrowheads="1"/>
          </p:cNvSpPr>
          <p:nvPr>
            <p:custDataLst>
              <p:tags r:id="rId5"/>
            </p:custDataLst>
          </p:nvPr>
        </p:nvSpPr>
        <p:spPr bwMode="auto">
          <a:xfrm>
            <a:off x="3381549" y="1836738"/>
            <a:ext cx="8418131"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44000"/>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eaLnBrk="1" hangingPunct="1">
              <a:lnSpc>
                <a:spcPct val="110000"/>
              </a:lnSpc>
              <a:spcBef>
                <a:spcPct val="0"/>
              </a:spcBef>
              <a:buClrTx/>
              <a:buFontTx/>
              <a:buNone/>
            </a:pPr>
            <a:endParaRPr lang="en-US" sz="1800" noProof="1" smtClean="0">
              <a:solidFill>
                <a:srgbClr val="FFFFFF"/>
              </a:solidFill>
            </a:endParaRPr>
          </a:p>
          <a:p>
            <a:pPr eaLnBrk="1" hangingPunct="1">
              <a:lnSpc>
                <a:spcPct val="110000"/>
              </a:lnSpc>
              <a:spcBef>
                <a:spcPct val="0"/>
              </a:spcBef>
              <a:buClrTx/>
              <a:buFontTx/>
              <a:buNone/>
            </a:pPr>
            <a:endParaRPr lang="en-US" sz="1800" noProof="1" smtClean="0">
              <a:solidFill>
                <a:srgbClr val="FFFFFF"/>
              </a:solidFill>
            </a:endParaRPr>
          </a:p>
          <a:p>
            <a:pPr eaLnBrk="1" hangingPunct="1">
              <a:lnSpc>
                <a:spcPct val="110000"/>
              </a:lnSpc>
              <a:spcBef>
                <a:spcPct val="0"/>
              </a:spcBef>
              <a:buClrTx/>
              <a:buFontTx/>
              <a:buNone/>
            </a:pPr>
            <a:endParaRPr lang="en-US" sz="1800" noProof="1">
              <a:solidFill>
                <a:srgbClr val="FFFFFF"/>
              </a:solidFill>
            </a:endParaRPr>
          </a:p>
        </p:txBody>
      </p:sp>
      <p:sp>
        <p:nvSpPr>
          <p:cNvPr id="3" name="Textplatzhalter 2"/>
          <p:cNvSpPr>
            <a:spLocks noGrp="1"/>
          </p:cNvSpPr>
          <p:nvPr>
            <p:ph type="body" sz="quarter" idx="14"/>
          </p:nvPr>
        </p:nvSpPr>
        <p:spPr/>
        <p:txBody>
          <a:bodyPr/>
          <a:lstStyle/>
          <a:p>
            <a:endParaRPr lang="de-DE" b="1" smtClean="0"/>
          </a:p>
          <a:p>
            <a:endParaRPr lang="de-DE" b="1" dirty="0" smtClean="0"/>
          </a:p>
          <a:p>
            <a:endParaRPr lang="de-DE" dirty="0" smtClean="0"/>
          </a:p>
          <a:p>
            <a:r>
              <a:rPr lang="de-DE" sz="2800" b="1" dirty="0" smtClean="0">
                <a:solidFill>
                  <a:srgbClr val="006487"/>
                </a:solidFill>
              </a:rPr>
              <a:t>S</a:t>
            </a:r>
            <a:r>
              <a:rPr lang="de-DE" dirty="0" smtClean="0"/>
              <a:t>iemens Automation </a:t>
            </a:r>
            <a:br>
              <a:rPr lang="de-DE" dirty="0" smtClean="0"/>
            </a:br>
            <a:r>
              <a:rPr lang="de-DE" sz="2800" b="1" dirty="0" err="1" smtClean="0">
                <a:solidFill>
                  <a:srgbClr val="006487"/>
                </a:solidFill>
              </a:rPr>
              <a:t>C</a:t>
            </a:r>
            <a:r>
              <a:rPr lang="de-DE" dirty="0" err="1" smtClean="0"/>
              <a:t>ooperates</a:t>
            </a:r>
            <a:r>
              <a:rPr lang="de-DE" dirty="0" smtClean="0"/>
              <a:t> </a:t>
            </a:r>
            <a:r>
              <a:rPr lang="de-DE" dirty="0" err="1" smtClean="0"/>
              <a:t>with</a:t>
            </a:r>
            <a:r>
              <a:rPr lang="de-DE" dirty="0" smtClean="0"/>
              <a:t> </a:t>
            </a:r>
            <a:br>
              <a:rPr lang="de-DE" dirty="0" smtClean="0"/>
            </a:br>
            <a:r>
              <a:rPr lang="de-DE" sz="2800" b="1" dirty="0" smtClean="0">
                <a:solidFill>
                  <a:srgbClr val="006487"/>
                </a:solidFill>
              </a:rPr>
              <a:t>E</a:t>
            </a:r>
            <a:r>
              <a:rPr lang="de-DE" dirty="0" smtClean="0"/>
              <a:t>ducation</a:t>
            </a:r>
          </a:p>
          <a:p>
            <a:endParaRPr lang="de-DE" dirty="0" smtClean="0"/>
          </a:p>
          <a:p>
            <a:endParaRPr lang="de-DE" dirty="0" smtClean="0"/>
          </a:p>
          <a:p>
            <a:endParaRPr lang="de-DE" dirty="0" smtClean="0"/>
          </a:p>
          <a:p>
            <a:r>
              <a:rPr lang="de-DE" dirty="0" smtClean="0">
                <a:hlinkClick r:id="rId11"/>
              </a:rPr>
              <a:t>siemens.com/</a:t>
            </a:r>
            <a:r>
              <a:rPr lang="de-DE" dirty="0" err="1" smtClean="0">
                <a:hlinkClick r:id="rId11"/>
              </a:rPr>
              <a:t>sce</a:t>
            </a:r>
            <a:endParaRPr lang="de-DE" dirty="0"/>
          </a:p>
        </p:txBody>
      </p:sp>
      <p:sp>
        <p:nvSpPr>
          <p:cNvPr id="14" name="Titel 13"/>
          <p:cNvSpPr>
            <a:spLocks noGrp="1"/>
          </p:cNvSpPr>
          <p:nvPr>
            <p:ph type="title"/>
          </p:nvPr>
        </p:nvSpPr>
        <p:spPr/>
        <p:txBody>
          <a:bodyPr/>
          <a:lstStyle/>
          <a:p>
            <a:r>
              <a:rPr lang="en-US" noProof="1">
                <a:solidFill>
                  <a:schemeClr val="tx2"/>
                </a:solidFill>
              </a:rPr>
              <a:t>Thank you for your attention!</a:t>
            </a:r>
          </a:p>
        </p:txBody>
      </p:sp>
      <p:sp>
        <p:nvSpPr>
          <p:cNvPr id="2" name="Bildplatzhalter 1"/>
          <p:cNvSpPr>
            <a:spLocks noGrp="1"/>
          </p:cNvSpPr>
          <p:nvPr>
            <p:ph type="pic" sz="quarter" idx="13"/>
          </p:nvPr>
        </p:nvSpPr>
        <p:spPr/>
      </p:sp>
      <p:sp>
        <p:nvSpPr>
          <p:cNvPr id="8199" name="cdtText Box 125 Id518176"/>
          <p:cNvSpPr txBox="1">
            <a:spLocks noChangeArrowheads="1"/>
          </p:cNvSpPr>
          <p:nvPr>
            <p:custDataLst>
              <p:tags r:id="rId6"/>
            </p:custDataLst>
          </p:nvPr>
        </p:nvSpPr>
        <p:spPr bwMode="auto">
          <a:xfrm>
            <a:off x="4056063" y="6497638"/>
            <a:ext cx="8139113" cy="360363"/>
          </a:xfrm>
          <a:prstGeom prst="rect">
            <a:avLst/>
          </a:prstGeom>
          <a:noFill/>
          <a:ln>
            <a:noFill/>
          </a:ln>
          <a:extLst>
            <a:ext uri="{909E8E84-426E-40DD-AFC4-6F175D3DCCD1}">
              <a14:hiddenFill xmlns:a14="http://schemas.microsoft.com/office/drawing/2010/main">
                <a:solidFill>
                  <a:srgbClr val="949EAA"/>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0" rIns="396000" bIns="111600" anchor="b">
            <a:no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6pPr>
            <a:lvl7pPr marL="29718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7pPr>
            <a:lvl8pPr marL="34290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8pPr>
            <a:lvl9pPr marL="3886200" indent="-228600" eaLnBrk="0" fontAlgn="base" hangingPunct="0">
              <a:spcBef>
                <a:spcPct val="50000"/>
              </a:spcBef>
              <a:spcAft>
                <a:spcPct val="0"/>
              </a:spcAft>
              <a:buClr>
                <a:schemeClr val="accent1"/>
              </a:buClr>
              <a:buFont typeface="Wingdings" pitchFamily="2" charset="2"/>
              <a:defRPr sz="2000">
                <a:solidFill>
                  <a:schemeClr val="tx1"/>
                </a:solidFill>
                <a:latin typeface="Arial" charset="0"/>
              </a:defRPr>
            </a:lvl9pPr>
          </a:lstStyle>
          <a:p>
            <a:pPr>
              <a:spcBef>
                <a:spcPct val="0"/>
              </a:spcBef>
              <a:buClrTx/>
              <a:buFontTx/>
              <a:buNone/>
            </a:pPr>
            <a:endParaRPr lang="en-US" sz="500">
              <a:solidFill>
                <a:schemeClr val="dk1"/>
              </a:solidFill>
            </a:endParaRPr>
          </a:p>
        </p:txBody>
      </p:sp>
      <p:pic>
        <p:nvPicPr>
          <p:cNvPr id="9" name="Picture 12" descr="Unbenannt-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095232" y="4756365"/>
            <a:ext cx="2523851"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163843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P01-01 Process description</a:t>
            </a:r>
          </a:p>
        </p:txBody>
      </p:sp>
      <p:sp>
        <p:nvSpPr>
          <p:cNvPr id="5" name="Text Box 7"/>
          <p:cNvSpPr txBox="1">
            <a:spLocks noChangeArrowheads="1"/>
          </p:cNvSpPr>
          <p:nvPr/>
        </p:nvSpPr>
        <p:spPr bwMode="auto">
          <a:xfrm>
            <a:off x="332237" y="1417258"/>
            <a:ext cx="11364703" cy="4748591"/>
          </a:xfrm>
          <a:prstGeom prst="rect">
            <a:avLst/>
          </a:prstGeom>
          <a:solidFill>
            <a:schemeClr val="bg1"/>
          </a:solid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Safe </a:t>
            </a:r>
            <a:r>
              <a:rPr lang="en-US" sz="1600" dirty="0">
                <a:solidFill>
                  <a:schemeClr val="tx1"/>
                </a:solidFill>
                <a:latin typeface="Arial" charset="0"/>
              </a:rPr>
              <a:t>operation of the </a:t>
            </a:r>
            <a:r>
              <a:rPr lang="en-US" sz="1600" dirty="0" smtClean="0">
                <a:solidFill>
                  <a:schemeClr val="tx1"/>
                </a:solidFill>
                <a:latin typeface="Arial" charset="0"/>
              </a:rPr>
              <a:t>process cell needs </a:t>
            </a:r>
            <a:r>
              <a:rPr lang="en-US" sz="1600" dirty="0">
                <a:solidFill>
                  <a:schemeClr val="tx1"/>
                </a:solidFill>
                <a:latin typeface="Arial" charset="0"/>
              </a:rPr>
              <a:t>monitoring of interactions with the process</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Requirements </a:t>
            </a:r>
            <a:r>
              <a:rPr lang="en-US" sz="1600" dirty="0">
                <a:solidFill>
                  <a:schemeClr val="tx1"/>
                </a:solidFill>
                <a:latin typeface="Arial" charset="0"/>
              </a:rPr>
              <a:t>for the laboratory </a:t>
            </a:r>
            <a:r>
              <a:rPr lang="en-US" sz="1600" dirty="0" smtClean="0">
                <a:solidFill>
                  <a:schemeClr val="tx1"/>
                </a:solidFill>
                <a:latin typeface="Arial" charset="0"/>
              </a:rPr>
              <a:t>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Activation </a:t>
            </a:r>
            <a:r>
              <a:rPr lang="en-US" sz="1600" dirty="0">
                <a:solidFill>
                  <a:schemeClr val="tx1"/>
                </a:solidFill>
                <a:latin typeface="Arial" charset="0"/>
              </a:rPr>
              <a:t>of </a:t>
            </a:r>
            <a:r>
              <a:rPr lang="en-US" sz="1600" dirty="0" smtClean="0">
                <a:solidFill>
                  <a:schemeClr val="tx1"/>
                </a:solidFill>
                <a:latin typeface="Arial" charset="0"/>
              </a:rPr>
              <a:t>actuators </a:t>
            </a:r>
            <a:r>
              <a:rPr lang="en-US" sz="1600" dirty="0">
                <a:solidFill>
                  <a:schemeClr val="tx1"/>
                </a:solidFill>
                <a:latin typeface="Arial" charset="0"/>
              </a:rPr>
              <a:t>only </a:t>
            </a:r>
            <a:r>
              <a:rPr lang="en-US" sz="1600" dirty="0" smtClean="0">
                <a:solidFill>
                  <a:schemeClr val="tx1"/>
                </a:solidFill>
                <a:latin typeface="Arial" charset="0"/>
              </a:rPr>
              <a:t>when </a:t>
            </a:r>
            <a:r>
              <a:rPr lang="en-US" sz="1600" dirty="0">
                <a:solidFill>
                  <a:schemeClr val="tx1"/>
                </a:solidFill>
                <a:latin typeface="Arial" charset="0"/>
              </a:rPr>
              <a:t>the </a:t>
            </a:r>
            <a:r>
              <a:rPr lang="en-US" sz="1600" dirty="0" smtClean="0">
                <a:solidFill>
                  <a:schemeClr val="tx1"/>
                </a:solidFill>
                <a:latin typeface="Arial" charset="0"/>
              </a:rPr>
              <a:t>main power </a:t>
            </a:r>
            <a:r>
              <a:rPr lang="en-US" sz="1600" dirty="0">
                <a:solidFill>
                  <a:schemeClr val="tx1"/>
                </a:solidFill>
                <a:latin typeface="Arial" charset="0"/>
              </a:rPr>
              <a:t>switch is on and </a:t>
            </a:r>
            <a:r>
              <a:rPr lang="en-US" sz="1600" dirty="0" smtClean="0">
                <a:solidFill>
                  <a:schemeClr val="tx1"/>
                </a:solidFill>
                <a:latin typeface="Arial" charset="0"/>
              </a:rPr>
              <a:t>EMERGENCY OFF </a:t>
            </a:r>
            <a:r>
              <a:rPr lang="en-US" sz="1600" dirty="0">
                <a:solidFill>
                  <a:schemeClr val="tx1"/>
                </a:solidFill>
                <a:latin typeface="Arial" charset="0"/>
              </a:rPr>
              <a:t>is unlocked</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Protection </a:t>
            </a:r>
            <a:r>
              <a:rPr lang="en-US" sz="1600" dirty="0">
                <a:solidFill>
                  <a:schemeClr val="tx1"/>
                </a:solidFill>
                <a:latin typeface="Arial" charset="0"/>
              </a:rPr>
              <a:t>of the tanks against overflow</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Prevent </a:t>
            </a:r>
            <a:r>
              <a:rPr lang="en-US" sz="1600" dirty="0">
                <a:solidFill>
                  <a:schemeClr val="tx1"/>
                </a:solidFill>
                <a:latin typeface="Arial" charset="0"/>
              </a:rPr>
              <a:t>the </a:t>
            </a:r>
            <a:r>
              <a:rPr lang="en-US" sz="1600" dirty="0" smtClean="0">
                <a:solidFill>
                  <a:schemeClr val="tx1"/>
                </a:solidFill>
                <a:latin typeface="Arial" charset="0"/>
              </a:rPr>
              <a:t>intake </a:t>
            </a:r>
            <a:r>
              <a:rPr lang="en-US" sz="1600" dirty="0">
                <a:solidFill>
                  <a:schemeClr val="tx1"/>
                </a:solidFill>
                <a:latin typeface="Arial" charset="0"/>
              </a:rPr>
              <a:t>of air at the pumps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Pumps must not </a:t>
            </a:r>
            <a:r>
              <a:rPr lang="en-US" sz="1600" dirty="0">
                <a:solidFill>
                  <a:schemeClr val="tx1"/>
                </a:solidFill>
                <a:latin typeface="Arial" charset="0"/>
              </a:rPr>
              <a:t>work against closed valves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Manufacturing </a:t>
            </a:r>
            <a:r>
              <a:rPr lang="en-US" sz="1600" dirty="0">
                <a:solidFill>
                  <a:schemeClr val="tx1"/>
                </a:solidFill>
                <a:latin typeface="Arial" charset="0"/>
              </a:rPr>
              <a:t>of a product needs a recipe</a:t>
            </a:r>
          </a:p>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Recipe </a:t>
            </a:r>
            <a:r>
              <a:rPr lang="en-US" sz="1600" dirty="0">
                <a:solidFill>
                  <a:schemeClr val="tx1"/>
                </a:solidFill>
                <a:latin typeface="Arial" charset="0"/>
              </a:rPr>
              <a:t>of the laboratory </a:t>
            </a:r>
            <a:r>
              <a:rPr lang="en-US" sz="1600" dirty="0" smtClean="0">
                <a:solidFill>
                  <a:schemeClr val="tx1"/>
                </a:solidFill>
                <a:latin typeface="Arial" charset="0"/>
              </a:rPr>
              <a:t>process cell: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350 </a:t>
            </a:r>
            <a:r>
              <a:rPr lang="en-US" sz="1600" dirty="0">
                <a:solidFill>
                  <a:schemeClr val="tx1"/>
                </a:solidFill>
                <a:latin typeface="Arial" charset="0"/>
              </a:rPr>
              <a:t>ml of </a:t>
            </a:r>
            <a:r>
              <a:rPr lang="en-US" sz="1600" dirty="0" err="1">
                <a:solidFill>
                  <a:schemeClr val="tx1"/>
                </a:solidFill>
                <a:latin typeface="Arial" charset="0"/>
              </a:rPr>
              <a:t>educt</a:t>
            </a:r>
            <a:r>
              <a:rPr lang="en-US" sz="1600" dirty="0">
                <a:solidFill>
                  <a:schemeClr val="tx1"/>
                </a:solidFill>
                <a:latin typeface="Arial" charset="0"/>
              </a:rPr>
              <a:t> 3 to reactor 1 and 200 ml of </a:t>
            </a:r>
            <a:r>
              <a:rPr lang="en-US" sz="1600" dirty="0" err="1">
                <a:solidFill>
                  <a:schemeClr val="tx1"/>
                </a:solidFill>
                <a:latin typeface="Arial" charset="0"/>
              </a:rPr>
              <a:t>educt</a:t>
            </a:r>
            <a:r>
              <a:rPr lang="en-US" sz="1600" dirty="0">
                <a:solidFill>
                  <a:schemeClr val="tx1"/>
                </a:solidFill>
                <a:latin typeface="Arial" charset="0"/>
              </a:rPr>
              <a:t> 1 to reactor 2</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Heating </a:t>
            </a:r>
            <a:r>
              <a:rPr lang="en-US" sz="1600" dirty="0">
                <a:solidFill>
                  <a:schemeClr val="tx1"/>
                </a:solidFill>
                <a:latin typeface="Arial" charset="0"/>
              </a:rPr>
              <a:t>of reactor 1 up to 25 °C and 150 ml of </a:t>
            </a:r>
            <a:r>
              <a:rPr lang="en-US" sz="1600" dirty="0" err="1">
                <a:solidFill>
                  <a:schemeClr val="tx1"/>
                </a:solidFill>
                <a:latin typeface="Arial" charset="0"/>
              </a:rPr>
              <a:t>educt</a:t>
            </a:r>
            <a:r>
              <a:rPr lang="en-US" sz="1600" dirty="0">
                <a:solidFill>
                  <a:schemeClr val="tx1"/>
                </a:solidFill>
                <a:latin typeface="Arial" charset="0"/>
              </a:rPr>
              <a:t> 2 to reactor </a:t>
            </a:r>
            <a:r>
              <a:rPr lang="en-US" sz="1600" dirty="0" smtClean="0">
                <a:solidFill>
                  <a:schemeClr val="tx1"/>
                </a:solidFill>
                <a:latin typeface="Arial" charset="0"/>
              </a:rPr>
              <a:t>2</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a:t>
            </a:r>
            <a:endParaRPr lang="en-US" sz="1600" dirty="0">
              <a:solidFill>
                <a:schemeClr val="tx1"/>
              </a:solidFill>
              <a:latin typeface="Arial" charset="0"/>
            </a:endParaRP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Locks and recipes</a:t>
            </a:r>
            <a:endParaRPr lang="en-US" b="1" dirty="0">
              <a:solidFill>
                <a:schemeClr val="bg1"/>
              </a:solidFill>
            </a:endParaRPr>
          </a:p>
        </p:txBody>
      </p:sp>
    </p:spTree>
    <p:custDataLst>
      <p:tags r:id="rId2"/>
    </p:custDataLst>
    <p:extLst>
      <p:ext uri="{BB962C8B-B14F-4D97-AF65-F5344CB8AC3E}">
        <p14:creationId xmlns:p14="http://schemas.microsoft.com/office/powerpoint/2010/main" val="36169047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P01-02 Hardware configuration</a:t>
            </a:r>
          </a:p>
        </p:txBody>
      </p:sp>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Theory</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Distributed structures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Connection to </a:t>
            </a:r>
            <a:r>
              <a:rPr lang="en-US" sz="1600" dirty="0">
                <a:solidFill>
                  <a:schemeClr val="tx1"/>
                </a:solidFill>
                <a:latin typeface="Arial" charset="0"/>
              </a:rPr>
              <a:t>the process</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Operating principle of a </a:t>
            </a:r>
            <a:r>
              <a:rPr lang="en-US" sz="1600" dirty="0">
                <a:solidFill>
                  <a:schemeClr val="tx1"/>
                </a:solidFill>
                <a:latin typeface="Arial" charset="0"/>
              </a:rPr>
              <a:t>programmable logic controller (PLC)</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Step-by-step instruction</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Creating new projects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Configuring the hardware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Configuring the communication network</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Objectives</a:t>
            </a:r>
            <a:endParaRPr lang="en-US" b="1" dirty="0">
              <a:solidFill>
                <a:schemeClr val="bg1"/>
              </a:solidFill>
            </a:endParaRPr>
          </a:p>
        </p:txBody>
      </p:sp>
    </p:spTree>
    <p:custDataLst>
      <p:tags r:id="rId2"/>
    </p:custDataLst>
    <p:extLst>
      <p:ext uri="{BB962C8B-B14F-4D97-AF65-F5344CB8AC3E}">
        <p14:creationId xmlns:p14="http://schemas.microsoft.com/office/powerpoint/2010/main" val="9040151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32237" y="1417258"/>
            <a:ext cx="11364703" cy="4748591"/>
          </a:xfrm>
          <a:prstGeom prst="rect">
            <a:avLst/>
          </a:prstGeom>
          <a:solidFill>
            <a:schemeClr val="bg1"/>
          </a:solid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a:solidFill>
                  <a:schemeClr val="tx1"/>
                </a:solidFill>
                <a:latin typeface="Arial" charset="0"/>
              </a:rPr>
              <a:t>Special structures lead to scalable process control systems</a:t>
            </a: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Structures are component based and </a:t>
            </a:r>
            <a:r>
              <a:rPr lang="en-US" sz="1600" dirty="0" smtClean="0">
                <a:solidFill>
                  <a:schemeClr val="tx1"/>
                </a:solidFill>
                <a:latin typeface="Arial" charset="0"/>
              </a:rPr>
              <a:t>can be easily expanded</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Typical structure:</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Process control level</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Control level </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Field level </a:t>
            </a:r>
          </a:p>
        </p:txBody>
      </p:sp>
      <p:sp>
        <p:nvSpPr>
          <p:cNvPr id="7"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dirty="0" smtClean="0">
                <a:solidFill>
                  <a:schemeClr val="bg1"/>
                </a:solidFill>
              </a:rPr>
              <a:t>Distributed structures of process control systems</a:t>
            </a:r>
            <a:endParaRPr lang="en-US" b="1" dirty="0">
              <a:solidFill>
                <a:schemeClr val="bg1"/>
              </a:solidFill>
            </a:endParaRPr>
          </a:p>
        </p:txBody>
      </p:sp>
      <p:sp>
        <p:nvSpPr>
          <p:cNvPr id="18436" name="Rectangle 9"/>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P01-02 Hardware configuration</a:t>
            </a:r>
          </a:p>
        </p:txBody>
      </p:sp>
      <p:pic>
        <p:nvPicPr>
          <p:cNvPr id="8" name="Grafik 7" descr="G_PCS7_DE_00202p.png"/>
          <p:cNvPicPr>
            <a:picLocks noChangeAspect="1"/>
          </p:cNvPicPr>
          <p:nvPr/>
        </p:nvPicPr>
        <p:blipFill rotWithShape="1">
          <a:blip r:embed="rId5" cstate="print">
            <a:extLst>
              <a:ext uri="{28A0092B-C50C-407E-A947-70E740481C1C}">
                <a14:useLocalDpi xmlns:a14="http://schemas.microsoft.com/office/drawing/2010/main" val="0"/>
              </a:ext>
            </a:extLst>
          </a:blip>
          <a:srcRect b="22375"/>
          <a:stretch/>
        </p:blipFill>
        <p:spPr bwMode="auto">
          <a:xfrm>
            <a:off x="3001455" y="2997387"/>
            <a:ext cx="8706148" cy="245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p:nvPr/>
        </p:nvSpPr>
        <p:spPr>
          <a:xfrm>
            <a:off x="3113254" y="5456904"/>
            <a:ext cx="732573"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Laboratory</a:t>
            </a:r>
            <a:endParaRPr lang="en-US" sz="1200" dirty="0" smtClean="0">
              <a:solidFill>
                <a:schemeClr val="tx1"/>
              </a:solidFill>
            </a:endParaRPr>
          </a:p>
        </p:txBody>
      </p:sp>
      <p:sp>
        <p:nvSpPr>
          <p:cNvPr id="10" name="Textfeld 9"/>
          <p:cNvSpPr txBox="1"/>
          <p:nvPr/>
        </p:nvSpPr>
        <p:spPr>
          <a:xfrm>
            <a:off x="4420875" y="5456904"/>
            <a:ext cx="752385"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Test center</a:t>
            </a:r>
            <a:endParaRPr lang="en-US" sz="1200" dirty="0" smtClean="0">
              <a:solidFill>
                <a:schemeClr val="tx1"/>
              </a:solidFill>
            </a:endParaRPr>
          </a:p>
        </p:txBody>
      </p:sp>
      <p:sp>
        <p:nvSpPr>
          <p:cNvPr id="11" name="Textfeld 10"/>
          <p:cNvSpPr txBox="1"/>
          <p:nvPr/>
        </p:nvSpPr>
        <p:spPr>
          <a:xfrm>
            <a:off x="5911918" y="5456904"/>
            <a:ext cx="1107675"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Production plant</a:t>
            </a:r>
            <a:endParaRPr lang="en-US" sz="1200" dirty="0" smtClean="0">
              <a:solidFill>
                <a:schemeClr val="tx1"/>
              </a:solidFill>
            </a:endParaRPr>
          </a:p>
        </p:txBody>
      </p:sp>
      <p:sp>
        <p:nvSpPr>
          <p:cNvPr id="12" name="Textfeld 11"/>
          <p:cNvSpPr txBox="1"/>
          <p:nvPr/>
        </p:nvSpPr>
        <p:spPr>
          <a:xfrm>
            <a:off x="8262709" y="5456904"/>
            <a:ext cx="2838919" cy="203133"/>
          </a:xfrm>
          <a:prstGeom prst="rect">
            <a:avLst/>
          </a:prstGeom>
          <a:noFill/>
        </p:spPr>
        <p:txBody>
          <a:bodyPr wrap="none" lIns="0" tIns="0" rIns="0" bIns="0" rtlCol="0">
            <a:spAutoFit/>
          </a:bodyPr>
          <a:lstStyle/>
          <a:p>
            <a:pPr algn="ctr">
              <a:lnSpc>
                <a:spcPct val="110000"/>
              </a:lnSpc>
              <a:spcBef>
                <a:spcPts val="0"/>
              </a:spcBef>
            </a:pPr>
            <a:r>
              <a:rPr lang="en-US" sz="1200" smtClean="0">
                <a:solidFill>
                  <a:schemeClr val="tx1"/>
                </a:solidFill>
              </a:rPr>
              <a:t>Connected facilities at one production site</a:t>
            </a:r>
            <a:endParaRPr lang="en-US" sz="1200" dirty="0" smtClean="0">
              <a:solidFill>
                <a:schemeClr val="tx1"/>
              </a:solidFill>
            </a:endParaRPr>
          </a:p>
        </p:txBody>
      </p:sp>
      <p:sp>
        <p:nvSpPr>
          <p:cNvPr id="13" name="Eingekerbter Richtungspfeil 12"/>
          <p:cNvSpPr/>
          <p:nvPr/>
        </p:nvSpPr>
        <p:spPr bwMode="auto">
          <a:xfrm>
            <a:off x="4532671" y="5730696"/>
            <a:ext cx="7174932" cy="432000"/>
          </a:xfrm>
          <a:prstGeom prst="chevron">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r>
              <a:rPr lang="en-US" sz="1200" smtClean="0">
                <a:solidFill>
                  <a:schemeClr val="tx1"/>
                </a:solidFill>
              </a:rPr>
              <a:t>SIMATIC PCS 7: 100 to 120 000 I/Os</a:t>
            </a:r>
            <a:endParaRPr lang="en-US" sz="1200" dirty="0" smtClean="0">
              <a:solidFill>
                <a:schemeClr val="tx1"/>
              </a:solidFill>
            </a:endParaRPr>
          </a:p>
        </p:txBody>
      </p:sp>
      <p:sp>
        <p:nvSpPr>
          <p:cNvPr id="14" name="Eingekerbter Richtungspfeil 10"/>
          <p:cNvSpPr/>
          <p:nvPr/>
        </p:nvSpPr>
        <p:spPr bwMode="auto">
          <a:xfrm>
            <a:off x="3001455" y="5730696"/>
            <a:ext cx="1547019" cy="432000"/>
          </a:xfrm>
          <a:custGeom>
            <a:avLst/>
            <a:gdLst>
              <a:gd name="connsiteX0" fmla="*/ 0 w 1547019"/>
              <a:gd name="connsiteY0" fmla="*/ 0 h 364818"/>
              <a:gd name="connsiteX1" fmla="*/ 1364610 w 1547019"/>
              <a:gd name="connsiteY1" fmla="*/ 0 h 364818"/>
              <a:gd name="connsiteX2" fmla="*/ 1547019 w 1547019"/>
              <a:gd name="connsiteY2" fmla="*/ 182409 h 364818"/>
              <a:gd name="connsiteX3" fmla="*/ 1364610 w 1547019"/>
              <a:gd name="connsiteY3" fmla="*/ 364818 h 364818"/>
              <a:gd name="connsiteX4" fmla="*/ 0 w 1547019"/>
              <a:gd name="connsiteY4" fmla="*/ 364818 h 364818"/>
              <a:gd name="connsiteX5" fmla="*/ 182409 w 1547019"/>
              <a:gd name="connsiteY5" fmla="*/ 182409 h 364818"/>
              <a:gd name="connsiteX6" fmla="*/ 0 w 1547019"/>
              <a:gd name="connsiteY6" fmla="*/ 0 h 364818"/>
              <a:gd name="connsiteX0" fmla="*/ 0 w 1547019"/>
              <a:gd name="connsiteY0" fmla="*/ 0 h 364818"/>
              <a:gd name="connsiteX1" fmla="*/ 1364610 w 1547019"/>
              <a:gd name="connsiteY1" fmla="*/ 0 h 364818"/>
              <a:gd name="connsiteX2" fmla="*/ 1547019 w 1547019"/>
              <a:gd name="connsiteY2" fmla="*/ 182409 h 364818"/>
              <a:gd name="connsiteX3" fmla="*/ 1364610 w 1547019"/>
              <a:gd name="connsiteY3" fmla="*/ 364818 h 364818"/>
              <a:gd name="connsiteX4" fmla="*/ 0 w 1547019"/>
              <a:gd name="connsiteY4" fmla="*/ 364818 h 364818"/>
              <a:gd name="connsiteX5" fmla="*/ 0 w 1547019"/>
              <a:gd name="connsiteY5" fmla="*/ 0 h 36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019" h="364818">
                <a:moveTo>
                  <a:pt x="0" y="0"/>
                </a:moveTo>
                <a:lnTo>
                  <a:pt x="1364610" y="0"/>
                </a:lnTo>
                <a:lnTo>
                  <a:pt x="1547019" y="182409"/>
                </a:lnTo>
                <a:lnTo>
                  <a:pt x="1364610" y="364818"/>
                </a:lnTo>
                <a:lnTo>
                  <a:pt x="0" y="364818"/>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spcBef>
                <a:spcPct val="0"/>
              </a:spcBef>
              <a:buFont typeface="Wingdings" charset="0"/>
              <a:buNone/>
            </a:pPr>
            <a:r>
              <a:rPr lang="en-US" sz="1200" smtClean="0">
                <a:solidFill>
                  <a:schemeClr val="tx1"/>
                </a:solidFill>
              </a:rPr>
              <a:t>SIMATIC PCS 7 LAB</a:t>
            </a:r>
            <a:endParaRPr lang="en-US" sz="1200" dirty="0" smtClean="0">
              <a:solidFill>
                <a:schemeClr val="tx1"/>
              </a:solidFill>
            </a:endParaRPr>
          </a:p>
        </p:txBody>
      </p:sp>
    </p:spTree>
    <p:custDataLst>
      <p:tags r:id="rId2"/>
    </p:custDataLst>
    <p:extLst>
      <p:ext uri="{BB962C8B-B14F-4D97-AF65-F5344CB8AC3E}">
        <p14:creationId xmlns:p14="http://schemas.microsoft.com/office/powerpoint/2010/main" val="32839873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332237" y="1417258"/>
            <a:ext cx="11364703" cy="4748591"/>
          </a:xfrm>
          <a:prstGeom prst="rect">
            <a:avLst/>
          </a:prstGeom>
          <a:noFill/>
          <a:ln w="9525" algn="ctr">
            <a:noFill/>
            <a:miter lim="800000"/>
            <a:headEnd/>
            <a:tailEnd/>
          </a:ln>
          <a:effectLst/>
          <a:extLst/>
        </p:spPr>
        <p:txBody>
          <a:bodyPr lIns="288000" tIns="540000" rIns="72000" bIns="36000" anchor="t" anchorCtr="0"/>
          <a:lstStyle>
            <a:defPPr>
              <a:defRPr lang="de-DE"/>
            </a:defPPr>
            <a:lvl1pPr>
              <a:defRPr sz="1000" b="1">
                <a:solidFill>
                  <a:schemeClr val="tx1"/>
                </a:solidFill>
              </a:defRPr>
            </a:lvl1pPr>
          </a:lstStyle>
          <a:p>
            <a:pPr marL="180975" lvl="1" indent="-180975">
              <a:spcBef>
                <a:spcPts val="600"/>
              </a:spcBef>
              <a:buClr>
                <a:schemeClr val="accent1"/>
              </a:buClr>
              <a:buFont typeface="Arial" pitchFamily="34" charset="0"/>
              <a:buChar char="•"/>
            </a:pPr>
            <a:r>
              <a:rPr lang="en-US" sz="1600" dirty="0" smtClean="0">
                <a:solidFill>
                  <a:schemeClr val="tx1"/>
                </a:solidFill>
                <a:latin typeface="Arial" charset="0"/>
              </a:rPr>
              <a:t>Two </a:t>
            </a:r>
            <a:r>
              <a:rPr lang="en-US" sz="1600" dirty="0">
                <a:solidFill>
                  <a:schemeClr val="tx1"/>
                </a:solidFill>
                <a:latin typeface="Arial" charset="0"/>
              </a:rPr>
              <a:t>typical ways to connect sensors and </a:t>
            </a:r>
            <a:r>
              <a:rPr lang="en-US" sz="1600" dirty="0" smtClean="0">
                <a:solidFill>
                  <a:schemeClr val="tx1"/>
                </a:solidFill>
                <a:latin typeface="Arial" charset="0"/>
              </a:rPr>
              <a:t>actuators </a:t>
            </a:r>
            <a:r>
              <a:rPr lang="en-US" sz="1600" dirty="0">
                <a:solidFill>
                  <a:schemeClr val="tx1"/>
                </a:solidFill>
                <a:latin typeface="Arial" charset="0"/>
              </a:rPr>
              <a:t>to the </a:t>
            </a:r>
            <a:r>
              <a:rPr lang="en-US" sz="1600" dirty="0" smtClean="0">
                <a:solidFill>
                  <a:schemeClr val="tx1"/>
                </a:solidFill>
                <a:latin typeface="Arial" charset="0"/>
              </a:rPr>
              <a:t>process control system</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Directly </a:t>
            </a:r>
            <a:r>
              <a:rPr lang="en-US" sz="1600" dirty="0">
                <a:solidFill>
                  <a:schemeClr val="tx1"/>
                </a:solidFill>
                <a:latin typeface="Arial" charset="0"/>
              </a:rPr>
              <a:t>by bus system (intelligent devices)</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To signal modules over </a:t>
            </a:r>
            <a:r>
              <a:rPr lang="en-US" sz="1600" dirty="0" smtClean="0">
                <a:solidFill>
                  <a:schemeClr val="tx1"/>
                </a:solidFill>
                <a:latin typeface="Arial" charset="0"/>
              </a:rPr>
              <a:t>standard electrical </a:t>
            </a:r>
            <a:r>
              <a:rPr lang="en-US" sz="1600" dirty="0">
                <a:solidFill>
                  <a:schemeClr val="tx1"/>
                </a:solidFill>
                <a:latin typeface="Arial" charset="0"/>
              </a:rPr>
              <a:t>signal</a:t>
            </a: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r>
              <a:rPr lang="en-US" sz="1600" dirty="0">
                <a:solidFill>
                  <a:schemeClr val="tx1"/>
                </a:solidFill>
                <a:latin typeface="Arial" charset="0"/>
              </a:rPr>
              <a:t>Signal modules for</a:t>
            </a: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Binary signals: DI/DO modules (DI .. digital input, DO .. digital output)</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1 bit of memory required per signal</a:t>
            </a:r>
            <a:endParaRPr lang="en-US" sz="1600" dirty="0">
              <a:solidFill>
                <a:schemeClr val="tx1"/>
              </a:solidFill>
              <a:latin typeface="Arial" charset="0"/>
            </a:endParaRPr>
          </a:p>
          <a:p>
            <a:pPr marL="180975" lvl="1" indent="-180975">
              <a:spcBef>
                <a:spcPts val="600"/>
              </a:spcBef>
              <a:buClr>
                <a:schemeClr val="accent1"/>
              </a:buClr>
              <a:buFont typeface="Arial" pitchFamily="34" charset="0"/>
              <a:buChar char="•"/>
            </a:pP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a:solidFill>
                  <a:schemeClr val="tx1"/>
                </a:solidFill>
                <a:latin typeface="Arial" charset="0"/>
              </a:rPr>
              <a:t>Analog signals: AI/AO modules (AI .. analog input, AO .. analog output)</a:t>
            </a: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16 bits of memory required per signal</a:t>
            </a:r>
            <a:endParaRPr lang="en-US" sz="1600" dirty="0">
              <a:solidFill>
                <a:schemeClr val="tx1"/>
              </a:solidFill>
              <a:latin typeface="Arial" charset="0"/>
            </a:endParaRPr>
          </a:p>
          <a:p>
            <a:pPr marL="357188" lvl="2" indent="-174625">
              <a:spcBef>
                <a:spcPts val="600"/>
              </a:spcBef>
              <a:buClr>
                <a:schemeClr val="accent1"/>
              </a:buClr>
              <a:buFont typeface="Arial" pitchFamily="34" charset="0"/>
              <a:buChar char="•"/>
            </a:pPr>
            <a:r>
              <a:rPr lang="en-US" sz="1600" dirty="0" smtClean="0">
                <a:solidFill>
                  <a:schemeClr val="tx1"/>
                </a:solidFill>
                <a:latin typeface="Arial" charset="0"/>
              </a:rPr>
              <a:t>Resolution can still be less, for example, 12 </a:t>
            </a:r>
            <a:r>
              <a:rPr lang="en-US" sz="1600" dirty="0">
                <a:solidFill>
                  <a:schemeClr val="tx1"/>
                </a:solidFill>
                <a:latin typeface="Arial" charset="0"/>
              </a:rPr>
              <a:t>bits</a:t>
            </a:r>
          </a:p>
        </p:txBody>
      </p:sp>
      <p:sp>
        <p:nvSpPr>
          <p:cNvPr id="6" name="Rectangle 10"/>
          <p:cNvSpPr>
            <a:spLocks noChangeArrowheads="1"/>
          </p:cNvSpPr>
          <p:nvPr/>
        </p:nvSpPr>
        <p:spPr bwMode="auto">
          <a:xfrm>
            <a:off x="342900" y="1412875"/>
            <a:ext cx="11364703" cy="432000"/>
          </a:xfrm>
          <a:prstGeom prst="rect">
            <a:avLst/>
          </a:prstGeom>
          <a:solidFill>
            <a:srgbClr val="005578"/>
          </a:solidFill>
          <a:ln w="9525" algn="ctr">
            <a:noFill/>
            <a:miter lim="800000"/>
            <a:headEnd/>
            <a:tailEnd/>
          </a:ln>
          <a:effectLst/>
          <a:extLst/>
        </p:spPr>
        <p:txBody>
          <a:bodyPr lIns="288000" tIns="0" rIns="72000" bIns="0" anchor="ctr"/>
          <a:lstStyle/>
          <a:p>
            <a:r>
              <a:rPr lang="en-US" b="1" smtClean="0">
                <a:solidFill>
                  <a:schemeClr val="bg1"/>
                </a:solidFill>
              </a:rPr>
              <a:t>Connection to the process</a:t>
            </a:r>
            <a:endParaRPr lang="en-US" b="1" dirty="0">
              <a:solidFill>
                <a:schemeClr val="bg1"/>
              </a:solidFill>
            </a:endParaRPr>
          </a:p>
        </p:txBody>
      </p:sp>
      <p:sp>
        <p:nvSpPr>
          <p:cNvPr id="19460" name="Rectangle 8"/>
          <p:cNvSpPr>
            <a:spLocks noGrp="1" noChangeArrowheads="1"/>
          </p:cNvSpPr>
          <p:nvPr>
            <p:ph type="title"/>
          </p:nvPr>
        </p:nvSpPr>
        <p:spPr/>
        <p:txBody>
          <a:bodyPr/>
          <a:lstStyle/>
          <a:p>
            <a:r>
              <a:rPr lang="en-US" noProof="1" smtClean="0"/>
              <a:t>PA University Curriculums</a:t>
            </a:r>
            <a:r>
              <a:rPr lang="en-US" dirty="0" smtClean="0"/>
              <a:t/>
            </a:r>
            <a:br>
              <a:rPr lang="en-US" dirty="0" smtClean="0"/>
            </a:br>
            <a:r>
              <a:rPr lang="en-US" b="0" dirty="0" smtClean="0"/>
              <a:t>Module 1 P01-02 Hardware configuration</a:t>
            </a:r>
          </a:p>
        </p:txBody>
      </p:sp>
    </p:spTree>
    <p:custDataLst>
      <p:tags r:id="rId2"/>
    </p:custDataLst>
    <p:extLst>
      <p:ext uri="{BB962C8B-B14F-4D97-AF65-F5344CB8AC3E}">
        <p14:creationId xmlns:p14="http://schemas.microsoft.com/office/powerpoint/2010/main" val="49511355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DT_CUSTOMER" val="Siemens_I_2013_16x9"/>
  <p:tag name="CDT_TEMPLATEVERSION" val="2.1.0"/>
  <p:tag name="CDT_VERSION" val="4.2.0.0"/>
  <p:tag name="CDT_P4PP_HISTORY" val="&#10;&#10;Updated from Template V2.0.0 to V2.1.0 using P4PP V4.2.0.0"/>
  <p:tag name="THINKCELLUNDODONOTDELETE" val="0"/>
  <p:tag name="CDT_PRELIMINARY" val="False"/>
  <p:tag name="CDT_LANGUAGE" val="1033"/>
  <p:tag name="CDT_FONTSET" val="Arial"/>
  <p:tag name="CDT_PATH" val="False"/>
  <p:tag name="CDT_FILENAME" val="False"/>
  <p:tag name="CDT_SLIDENUMBER" val="True"/>
  <p:tag name="CDT_ACTUALDATE" val="False"/>
  <p:tag name="CDT_AUTHOR" val="True"/>
  <p:tag name="CDT_AUTHORTEXT" val="Version 09/2015"/>
  <p:tag name="CDT_CATEGORY2" val="%"/>
  <p:tag name="CDT_TITLE" val="PA University Curriculums for SIMATIC PCS 7"/>
  <p:tag name="CDT_NAVTEXT" val="True"/>
  <p:tag name="CDT_INTERSECTSLIDES" val="False"/>
  <p:tag name="CDT_TYPE_OF_INDEXSLIDE" val="3"/>
  <p:tag name="CDT_AGENDALEVELS" val="1"/>
  <p:tag name="CDT_NAVBARLEVELS" val="1"/>
  <p:tag name="CDT_NAVBAR_FONTSIZE" val="0"/>
  <p:tag name="CDT_KEYVISUAL_NAME" val="X:\unknown picture.jpg"/>
  <p:tag name="CDT_CONTACT_NAME" val=""/>
  <p:tag name="CDT_CONTACT_ORG" val=""/>
  <p:tag name="CDT_CONTACT_ADDRESS1" val=""/>
  <p:tag name="CDT_CONTACT_ADDRESS2" val=""/>
  <p:tag name="CDT_CONTACT_FON" val=""/>
  <p:tag name="CDT_CONTACT_MAIL" val=""/>
  <p:tag name="CDT_CONTACT_FUNCTION" val=""/>
  <p:tag name="CDT_CONTACT_FAX" val=""/>
  <p:tag name="CDT_CONTACT_MOBILE" val=""/>
  <p:tag name="CDT_CONTACT_NAME_ENABLED" val="True"/>
  <p:tag name="CDT_CONTACT_ORG_ENABLED" val="True"/>
  <p:tag name="CDT_CONTACT_ADDRESS1_ENABLED" val="True"/>
  <p:tag name="CDT_CONTACT_ADDRESS2_ENABLED" val="True"/>
  <p:tag name="CDT_CONTACT_FON_ENABLED" val="True"/>
  <p:tag name="CDT_CONTACT_MAIL_ENABLED" val="True"/>
  <p:tag name="CDT_CONTACT_FUNCTION_ENABLED" val="True"/>
  <p:tag name="CDT_CONTACT_FAX_ENABLED" val="True"/>
  <p:tag name="CDT_CONTACT_MOBILE_ENABLED" val="True"/>
  <p:tag name="CDT_ACTIVE_CP" val="1"/>
  <p:tag name="CDT_CUST_COL1" val="11180935"/>
  <p:tag name="CDT_CUST_COL2" val="16777215"/>
  <p:tag name="CDT_CUST_COL3" val="4601635"/>
  <p:tag name="CDT_CUST_COL4" val="16777215"/>
  <p:tag name="CDT_CUST_COL5" val="13490135"/>
  <p:tag name="CDT_CUST_COL6" val="0"/>
  <p:tag name="CDT_CUST_COL7" val="0"/>
  <p:tag name="CDT_CUST_COL8" val="11180935"/>
  <p:tag name="CDT_CUST_COL9" val="0"/>
  <p:tag name="CDT_CUST_COL10" val="153"/>
  <p:tag name="CDT_LAST_TITLE" val="PA University Curriculums for SIMATIC PCS 7"/>
  <p:tag name="CDT_NAVI_ACTUAL" val="True"/>
  <p:tag name="CDT_CREATORVERSION" val="4.2.0.0"/>
  <p:tag name="CDT_CUSTOMER_NAME" val="Siemens AG, Industry Sector"/>
  <p:tag name="CDT_CATEGORY" val="siemens.com/sce"/>
  <p:tag name="CDT_CONFIDENTIALITY" val="0"/>
</p:tagLst>
</file>

<file path=ppt/tags/tag10.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5"/>
  <p:tag name="CDT_TARGETSHAPE_NEW" val="9"/>
  <p:tag name="CDT_PROT" val="3"/>
  <p:tag name="CDT_PROT_TOP" val="519,5"/>
  <p:tag name="CDT_PROT_LEFT" val="298,2492"/>
  <p:tag name="CDT_PROT_WIDTH" val="662,2507"/>
  <p:tag name="CDT_PROT_HEIGHT" val="20,5"/>
  <p:tag name="CDT_FILLUNVISIBLE" val="True"/>
  <p:tag name="CDT_LINEUNVISIBLE" val="True"/>
</p:tagLst>
</file>

<file path=ppt/tags/tag10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1.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430,875"/>
  <p:tag name="CDT_PROT_HEIGHT" val="181,375"/>
</p:tagLst>
</file>

<file path=ppt/tags/tag10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181,375"/>
</p:tagLst>
</file>

<file path=ppt/tags/tag103.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430,875"/>
  <p:tag name="CDT_PROT_HEIGHT" val="181,5"/>
</p:tagLst>
</file>

<file path=ppt/tags/tag10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1,625"/>
  <p:tag name="CDT_PROT_WIDTH" val="430,875"/>
  <p:tag name="CDT_PROT_HEIGHT" val="181,5"/>
</p:tagLst>
</file>

<file path=ppt/tags/tag10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0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0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10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11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1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11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1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14.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17,4803"/>
  <p:tag name="CDT_PROT_HEIGHT" val="374,25"/>
</p:tagLst>
</file>

<file path=ppt/tags/tag11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78,2697"/>
  <p:tag name="CDT_PROT_WIDTH" val="317,4803"/>
  <p:tag name="CDT_PROT_HEIGHT" val="374,25"/>
</p:tagLst>
</file>

<file path=ppt/tags/tag11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17.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1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04,0945"/>
  <p:tag name="CDT_PROT_HEIGHT" val="374,25"/>
</p:tagLst>
</file>

<file path=ppt/tags/tag11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264,7559"/>
  <p:tag name="CDT_PROT_WIDTH" val="215,4941"/>
  <p:tag name="CDT_PROT_HEIGHT" val="374,2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5:0-0-326,7-960,5"/>
  <p:tag name="CDT_MASTERSHAPE2" val="16: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 name="CDT_LINEUNVISIBLE" val="True"/>
</p:tagLst>
</file>

<file path=ppt/tags/tag120.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204,125"/>
  <p:tag name="CDT_PROT_HEIGHT" val="374,25"/>
</p:tagLst>
</file>

<file path=ppt/tags/tag12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2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23.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124.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12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2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127.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317,4803"/>
  <p:tag name="CDT_PROT_HEIGHT" val="181,375"/>
</p:tagLst>
</file>

<file path=ppt/tags/tag128.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378,2697"/>
  <p:tag name="CDT_PROT_WIDTH" val="317,4803"/>
  <p:tag name="CDT_PROT_HEIGHT" val="181,5"/>
</p:tagLst>
</file>

<file path=ppt/tags/tag129.xml><?xml version="1.0" encoding="utf-8"?>
<p:tagLst xmlns:a="http://schemas.openxmlformats.org/drawingml/2006/main" xmlns:r="http://schemas.openxmlformats.org/officeDocument/2006/relationships" xmlns:p="http://schemas.openxmlformats.org/presentationml/2006/main">
  <p:tag name="CDT_PROT" val="2"/>
  <p:tag name="CDT_PROT_TOP" val="303,9999"/>
  <p:tag name="CDT_PROT_LEFT" val="49,37504"/>
  <p:tag name="CDT_PROT_WIDTH" val="317,4803"/>
  <p:tag name="CDT_PROT_HEIGHT" val="181,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6: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 name="CDT_MASTERSHAPE2" val="19:0-0-406,08-960,5"/>
  <p:tag name="CDT_LINEUNVISIBLE" val="True"/>
</p:tagLst>
</file>

<file path=ppt/tags/tag130.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378,2697"/>
  <p:tag name="CDT_PROT_WIDTH" val="317,4803"/>
  <p:tag name="CDT_PROT_HEIGHT" val="181,5"/>
</p:tagLst>
</file>

<file path=ppt/tags/tag13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3"/>
  <p:tag name="CDT_TARGETSHAPE_NEW" val="6"/>
  <p:tag name="CDT_PROT" val="2"/>
  <p:tag name="CDT_PROT_TOP" val="111,25"/>
  <p:tag name="CDT_PROT_LEFT" val="820,4528"/>
  <p:tag name="CDT_PROT_WIDTH" val="102,0472"/>
  <p:tag name="CDT_PROT_HEIGHT" val="374,25"/>
  <p:tag name="CDT_FILLUNVISIBLE" val="True"/>
  <p:tag name="CDT_LINEUNVISIBLE" val="True"/>
</p:tagLst>
</file>

<file path=ppt/tags/tag132.xml><?xml version="1.0" encoding="utf-8"?>
<p:tagLst xmlns:a="http://schemas.openxmlformats.org/drawingml/2006/main" xmlns:r="http://schemas.openxmlformats.org/officeDocument/2006/relationships" xmlns:p="http://schemas.openxmlformats.org/presentationml/2006/main">
  <p:tag name="CDT_SLIDE_NAME_ENG" val="Title Slide  (Split / Navigation)"/>
  <p:tag name="CDT_SLIDE_NAME_FRE" val="Title Slide  (Split / Navigation)"/>
  <p:tag name="CDT_SLIDE_NAME_GER" val="Titelfolie  (Split / Navigation)"/>
  <p:tag name="CDT_SLIDE_NAME_SPA" val="Title Slide  (Split / Navigation)"/>
  <p:tag name="CDT_SLIDE_NAME_ITA" val="Title Slide  (Split / Navigation)"/>
  <p:tag name="CDT_ORIGINAL_DESIGNS_NAME" val="Siemens - Split / Navigation"/>
  <p:tag name="CDT_ORIGINAL_MASTERS_NAME" val="TitleMaster Siemens - Split / Navigation"/>
  <p:tag name="CDT_ORIGINAL_LAYOUT_TYPE" val="1"/>
  <p:tag name="CDT_DEFAULT_SLIDE" val="True"/>
  <p:tag name="CDT_DESIGNS_NAME" val="Siemens 2013 – 16:9"/>
  <p:tag name="CDT_MASTERS_NAME" val="Title (big bar up)"/>
  <p:tag name="CDT_LAYOUT_TYPE" val="1"/>
  <p:tag name="CDT_OLDSLIDEHIDDEN" val="False"/>
  <p:tag name="CDT_OLDSLIDEINDEX" val="1"/>
  <p:tag name="CDT_NAVBARONTHISSLIDE" val="True"/>
  <p:tag name="CDT_INTERSECT_SLIDE" val="Fals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
  <p:tag name="CDT_INTERSECT_SLIDE" val="False"/>
  <p:tag name="CDT_NAVBARONTHISSLIDE" val="True"/>
</p:tagLst>
</file>

<file path=ppt/tags/tag135.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55,51"/>
  <p:tag name="CDT_PROT_HEIGHT" val="374,25"/>
  <p:tag name="CDT_DELETE_ONEVENT_NEWPRES" val="False"/>
</p:tagLst>
</file>

<file path=ppt/tags/tag13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
  <p:tag name="CDT_INTERSECT_SLIDE" val="False"/>
  <p:tag name="CDT_NAVBARONTHISSLIDE" val="True"/>
</p:tagLst>
</file>

<file path=ppt/tags/tag13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
  <p:tag name="CDT_INTERSECT_SLIDE" val="False"/>
  <p:tag name="CDT_NAVBARONTHISSLIDE" val="True"/>
</p:tagLst>
</file>

<file path=ppt/tags/tag13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5"/>
  <p:tag name="CDT_INTERSECT_SLIDE" val="False"/>
  <p:tag name="CDT_NAVBARONTHISSLIDE" val="True"/>
</p:tagLst>
</file>

<file path=ppt/tags/tag13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6"/>
  <p:tag name="CDT_INTERSECT_SLIDE" val="False"/>
  <p:tag name="CDT_NAVBARONTHISSLIDE" val="True"/>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6:0-0-540-960,5"/>
  <p:tag name="CDT_MASTERSHAPE2" val="17: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 name="CDT_LINEUNVISIBLE" val="True"/>
</p:tagLst>
</file>

<file path=ppt/tags/tag14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7"/>
  <p:tag name="CDT_INTERSECT_SLIDE" val="False"/>
  <p:tag name="CDT_NAVBARONTHISSLIDE" val="True"/>
</p:tagLst>
</file>

<file path=ppt/tags/tag14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8"/>
  <p:tag name="CDT_INTERSECT_SLIDE" val="False"/>
  <p:tag name="CDT_NAVBARONTHISSLIDE" val="True"/>
</p:tagLst>
</file>

<file path=ppt/tags/tag14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9"/>
  <p:tag name="CDT_INTERSECT_SLIDE" val="False"/>
  <p:tag name="CDT_NAVBARONTHISSLIDE" val="True"/>
</p:tagLst>
</file>

<file path=ppt/tags/tag14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0"/>
  <p:tag name="CDT_INTERSECT_SLIDE" val="False"/>
  <p:tag name="CDT_NAVBARONTHISSLIDE" val="Tru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1"/>
  <p:tag name="CDT_INTERSECT_SLIDE" val="False"/>
  <p:tag name="CDT_NAVBARONTHISSLIDE" val="True"/>
</p:tagLst>
</file>

<file path=ppt/tags/tag14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2"/>
  <p:tag name="CDT_INTERSECT_SLIDE" val="False"/>
  <p:tag name="CDT_NAVBARONTHISSLIDE" val="True"/>
</p:tagLst>
</file>

<file path=ppt/tags/tag14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3"/>
  <p:tag name="CDT_INTERSECT_SLIDE" val="False"/>
  <p:tag name="CDT_NAVBARONTHISSLIDE" val="True"/>
</p:tagLst>
</file>

<file path=ppt/tags/tag14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4"/>
  <p:tag name="CDT_INTERSECT_SLIDE" val="False"/>
  <p:tag name="CDT_NAVBARONTHISSLIDE" val="True"/>
</p:tagLst>
</file>

<file path=ppt/tags/tag14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5"/>
  <p:tag name="CDT_INTERSECT_SLIDE" val="False"/>
  <p:tag name="CDT_NAVBARONTHISSLIDE" val="True"/>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16:0-0-540-960,5"/>
  <p:tag name="CDT_MASTERSHAPE2" val="17: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 name="CDT_LINEUNVISIBLE" val="True"/>
</p:tagLst>
</file>

<file path=ppt/tags/tag15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6"/>
  <p:tag name="CDT_INTERSECT_SLIDE" val="False"/>
  <p:tag name="CDT_NAVBARONTHISSLIDE" val="True"/>
</p:tagLst>
</file>

<file path=ppt/tags/tag15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7"/>
  <p:tag name="CDT_INTERSECT_SLIDE" val="False"/>
  <p:tag name="CDT_NAVBARONTHISSLIDE" val="True"/>
</p:tagLst>
</file>

<file path=ppt/tags/tag15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8"/>
  <p:tag name="CDT_INTERSECT_SLIDE" val="False"/>
  <p:tag name="CDT_NAVBARONTHISSLIDE" val="True"/>
</p:tagLst>
</file>

<file path=ppt/tags/tag15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19"/>
  <p:tag name="CDT_INTERSECT_SLIDE" val="False"/>
  <p:tag name="CDT_NAVBARONTHISSLIDE" val="True"/>
</p:tagLst>
</file>

<file path=ppt/tags/tag15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0"/>
  <p:tag name="CDT_INTERSECT_SLIDE" val="False"/>
  <p:tag name="CDT_NAVBARONTHISSLIDE" val="True"/>
</p:tagLst>
</file>

<file path=ppt/tags/tag15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1"/>
  <p:tag name="CDT_INTERSECT_SLIDE" val="False"/>
  <p:tag name="CDT_NAVBARONTHISSLIDE" val="True"/>
</p:tagLst>
</file>

<file path=ppt/tags/tag15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2"/>
  <p:tag name="CDT_INTERSECT_SLIDE" val="False"/>
  <p:tag name="CDT_NAVBARONTHISSLIDE" val="Tru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3"/>
  <p:tag name="CDT_INTERSECT_SLIDE" val="False"/>
  <p:tag name="CDT_NAVBARONTHISSLIDE" val="True"/>
</p:tagLst>
</file>

<file path=ppt/tags/tag15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4"/>
  <p:tag name="CDT_INTERSECT_SLIDE" val="False"/>
  <p:tag name="CDT_NAVBARONTHISSLIDE" val="True"/>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 name="CDT_LINEUNVISIBLE" val="True"/>
</p:tagLst>
</file>

<file path=ppt/tags/tag16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5"/>
  <p:tag name="CDT_INTERSECT_SLIDE" val="False"/>
  <p:tag name="CDT_NAVBARONTHISSLIDE" val="True"/>
</p:tagLst>
</file>

<file path=ppt/tags/tag16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6"/>
  <p:tag name="CDT_INTERSECT_SLIDE" val="False"/>
  <p:tag name="CDT_NAVBARONTHISSLIDE" val="Tru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7"/>
  <p:tag name="CDT_INTERSECT_SLIDE" val="False"/>
  <p:tag name="CDT_NAVBARONTHISSLIDE" val="True"/>
</p:tagLst>
</file>

<file path=ppt/tags/tag16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8"/>
  <p:tag name="CDT_INTERSECT_SLIDE" val="False"/>
  <p:tag name="CDT_NAVBARONTHISSLIDE" val="True"/>
</p:tagLst>
</file>

<file path=ppt/tags/tag16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29"/>
  <p:tag name="CDT_INTERSECT_SLIDE" val="False"/>
  <p:tag name="CDT_NAVBARONTHISSLIDE" val="True"/>
</p:tagLst>
</file>

<file path=ppt/tags/tag16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0"/>
  <p:tag name="CDT_INTERSECT_SLIDE" val="False"/>
  <p:tag name="CDT_NAVBARONTHISSLIDE" val="True"/>
</p:tagLst>
</file>

<file path=ppt/tags/tag16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1"/>
  <p:tag name="CDT_INTERSECT_SLIDE" val="False"/>
  <p:tag name="CDT_NAVBARONTHISSLIDE" val="True"/>
</p:tagLst>
</file>

<file path=ppt/tags/tag16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2"/>
  <p:tag name="CDT_INTERSECT_SLIDE" val="False"/>
  <p:tag name="CDT_NAVBARONTHISSLIDE" val="True"/>
</p:tagLst>
</file>

<file path=ppt/tags/tag16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3"/>
  <p:tag name="CDT_INTERSECT_SLIDE" val="False"/>
  <p:tag name="CDT_NAVBARONTHISSLIDE" val="True"/>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 name="CDT_LINEUNVISIBLE" val="True"/>
</p:tagLst>
</file>

<file path=ppt/tags/tag17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4"/>
  <p:tag name="CDT_INTERSECT_SLIDE" val="False"/>
  <p:tag name="CDT_NAVBARONTHISSLIDE" val="True"/>
</p:tagLst>
</file>

<file path=ppt/tags/tag17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5"/>
  <p:tag name="CDT_INTERSECT_SLIDE" val="False"/>
  <p:tag name="CDT_NAVBARONTHISSLIDE" val="True"/>
</p:tagLst>
</file>

<file path=ppt/tags/tag17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6"/>
  <p:tag name="CDT_INTERSECT_SLIDE" val="False"/>
  <p:tag name="CDT_NAVBARONTHISSLIDE" val="True"/>
</p:tagLst>
</file>

<file path=ppt/tags/tag17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7"/>
  <p:tag name="CDT_INTERSECT_SLIDE" val="False"/>
  <p:tag name="CDT_NAVBARONTHISSLIDE" val="True"/>
</p:tagLst>
</file>

<file path=ppt/tags/tag17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8"/>
  <p:tag name="CDT_INTERSECT_SLIDE" val="False"/>
  <p:tag name="CDT_NAVBARONTHISSLIDE" val="Tru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39"/>
  <p:tag name="CDT_INTERSECT_SLIDE" val="False"/>
  <p:tag name="CDT_NAVBARONTHISSLIDE" val="True"/>
</p:tagLst>
</file>

<file path=ppt/tags/tag17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0"/>
  <p:tag name="CDT_INTERSECT_SLIDE" val="False"/>
  <p:tag name="CDT_NAVBARONTHISSLIDE" val="True"/>
</p:tagLst>
</file>

<file path=ppt/tags/tag17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1"/>
  <p:tag name="CDT_INTERSECT_SLIDE" val="False"/>
  <p:tag name="CDT_NAVBARONTHISSLIDE" val="True"/>
</p:tagLst>
</file>

<file path=ppt/tags/tag179.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2"/>
  <p:tag name="CDT_INTERSECT_SLIDE" val="False"/>
  <p:tag name="CDT_NAVBARONTHISSLIDE" val="True"/>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5:111,25-366,85-374,25-593,65"/>
  <p:tag name="CDT_MASTERSHAPE2" val="13:111,25-366,8501-374,25-593,6499"/>
  <p:tag name="CDT_MASTERSHAPE3" val="2:0-0-99,87504-960,5"/>
  <p:tag name="CDT_MASTERSHAPE4" val="12:111,25-0-374,25-355,51"/>
  <p:tag name="CDT_LINEUNVISIBLE" val="True"/>
</p:tagLst>
</file>

<file path=ppt/tags/tag180.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3"/>
  <p:tag name="CDT_INTERSECT_SLIDE" val="False"/>
  <p:tag name="CDT_NAVBARONTHISSLIDE" val="True"/>
</p:tagLst>
</file>

<file path=ppt/tags/tag181.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4"/>
  <p:tag name="CDT_INTERSECT_SLIDE" val="False"/>
  <p:tag name="CDT_NAVBARONTHISSLIDE" val="True"/>
</p:tagLst>
</file>

<file path=ppt/tags/tag182.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5"/>
  <p:tag name="CDT_INTERSECT_SLIDE" val="False"/>
  <p:tag name="CDT_NAVBARONTHISSLIDE" val="True"/>
</p:tagLst>
</file>

<file path=ppt/tags/tag183.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6"/>
  <p:tag name="CDT_INTERSECT_SLIDE" val="False"/>
  <p:tag name="CDT_NAVBARONTHISSLIDE" val="True"/>
</p:tagLst>
</file>

<file path=ppt/tags/tag184.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7"/>
  <p:tag name="CDT_INTERSECT_SLIDE" val="False"/>
  <p:tag name="CDT_NAVBARONTHISSLIDE" val="True"/>
</p:tagLst>
</file>

<file path=ppt/tags/tag185.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8"/>
  <p:tag name="CDT_INTERSECT_SLIDE" val="False"/>
  <p:tag name="CDT_NAVBARONTHISSLIDE" val="True"/>
</p:tagLst>
</file>

<file path=ppt/tags/tag186.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Free Content"/>
  <p:tag name="CDT_LAYOUT_TYPE" val="11"/>
  <p:tag name="CDT_OLDSLIDEHIDDEN" val="False"/>
  <p:tag name="CDT_OLDSLIDEINDEX" val="49"/>
  <p:tag name="CDT_INTERSECT_SLIDE" val="False"/>
  <p:tag name="CDT_NAVBARONTHISSLIDE" val="True"/>
</p:tagLst>
</file>

<file path=ppt/tags/tag187.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50"/>
  <p:tag name="CDT_INTERSECT_SLIDE" val="False"/>
  <p:tag name="CDT_NAVBARONTHISSLIDE" val="True"/>
</p:tagLst>
</file>

<file path=ppt/tags/tag188.xml><?xml version="1.0" encoding="utf-8"?>
<p:tagLst xmlns:a="http://schemas.openxmlformats.org/drawingml/2006/main" xmlns:r="http://schemas.openxmlformats.org/officeDocument/2006/relationships" xmlns:p="http://schemas.openxmlformats.org/presentationml/2006/main">
  <p:tag name="CDT_DESIGNS_NAME" val="Siemens 2013 – 16:9"/>
  <p:tag name="CDT_MASTERS_NAME" val="One object (large)"/>
  <p:tag name="CDT_LAYOUT_TYPE" val="16"/>
  <p:tag name="CDT_OLDSLIDEHIDDEN" val="False"/>
  <p:tag name="CDT_OLDSLIDEINDEX" val="51"/>
  <p:tag name="CDT_INTERSECT_SLIDE" val="False"/>
  <p:tag name="CDT_NAVBARONTHISSLIDE" val="True"/>
</p:tagLst>
</file>

<file path=ppt/tags/tag189.xml><?xml version="1.0" encoding="utf-8"?>
<p:tagLst xmlns:a="http://schemas.openxmlformats.org/drawingml/2006/main" xmlns:r="http://schemas.openxmlformats.org/officeDocument/2006/relationships" xmlns:p="http://schemas.openxmlformats.org/presentationml/2006/main">
  <p:tag name="CDT_DEFAULT_SLIDE" val="True"/>
  <p:tag name="CDT_SLIDE_NAME_ENG" val="Final Slide / Contact"/>
  <p:tag name="CDT_SLIDE_NAME_FRE" val="Final Slide / Contact"/>
  <p:tag name="CDT_SLIDE_NAME_GER" val="Abschlussfolie / Kontakt"/>
  <p:tag name="CDT_SLIDE_NAME_SPA" val="Final Slide / Contact"/>
  <p:tag name="CDT_SLIDE_NAME_ITA" val="Final Slide / Contact"/>
  <p:tag name="CDT_ORIGINAL_DESIGNS_NAME" val="Siemens 16:9 - Split / Navigation"/>
  <p:tag name="CDT_ORIGINAL_MASTERS_NAME" val="TitleMaster Siemens 16:9 - Split / Navigation"/>
  <p:tag name="CDT_ORIGINAL_LAYOUT_TYPE" val="1"/>
  <p:tag name="CDT_DESIGNS_NAME" val="Siemens 2013 – 16:9"/>
  <p:tag name="CDT_MASTERS_NAME" val="Image + Index/Contact"/>
  <p:tag name="CDT_LAYOUT_TYPE" val="32"/>
  <p:tag name="CDT_OLDSLIDEHIDDEN" val="False"/>
  <p:tag name="CDT_OLDSLIDEINDEX" val="52"/>
  <p:tag name="CDT_INTERSECT_SLIDE" val="False"/>
  <p:tag name="CDT_NAVBARONTHISSLIDE" val="True"/>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13:111,25-49,37504-374,25-306,1349"/>
  <p:tag name="CDT_MASTERSHAPE3" val="5:111,25-366,85-374,25-593,65"/>
  <p:tag name="CDT_LINEUNVISIBLE" val="Tru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CDT_EXTCOL" val="True"/>
  <p:tag name="CDT_COLTX" val="14"/>
  <p:tag name="CDT_FILLFIXED" val="True"/>
  <p:tag name="CDT_LINEFIXED" val="True"/>
  <p:tag name="CDT_AUTODIALOG" val="4"/>
  <p:tag name="CDT_TARGETSHAPE" val="11"/>
  <p:tag name="CDT_PROT" val="3"/>
  <p:tag name="CDT_PROT_TOP" val="144,625"/>
  <p:tag name="CDT_PROT_LEFT" val="266,25"/>
  <p:tag name="CDT_PROT_WIDTH" val="662,625"/>
  <p:tag name="CDT_PROT_HEIGHT" val="349,375"/>
  <p:tag name="CDT_FILLUNVISIBLE" val="True"/>
  <p:tag name="CDT_LINEUNVISIBLE" val="True"/>
</p:tagLst>
</file>

<file path=ppt/tags/tag192.xml><?xml version="1.0" encoding="utf-8"?>
<p:tagLst xmlns:a="http://schemas.openxmlformats.org/drawingml/2006/main" xmlns:r="http://schemas.openxmlformats.org/officeDocument/2006/relationships" xmlns:p="http://schemas.openxmlformats.org/presentationml/2006/main">
  <p:tag name="CDT_AUTODIALOG" val="1"/>
  <p:tag name="CDT_TARGETSHAPE" val="8"/>
  <p:tag name="CDT_EXTCOL" val="True"/>
  <p:tag name="CDT_COLTX" val="15"/>
  <p:tag name="CDT_FILLFIXED" val="True"/>
  <p:tag name="CDT_LINEFIXED" val="True"/>
  <p:tag name="CDT_PROT" val="3"/>
  <p:tag name="CDT_PROT_TOP" val="511,625"/>
  <p:tag name="CDT_PROT_LEFT" val="319,375"/>
  <p:tag name="CDT_PROT_WIDTH" val="640,875"/>
  <p:tag name="CDT_PROT_HEIGHT" val="28,375"/>
  <p:tag name="CDT_FILLUNVISIBLE" val="True"/>
  <p:tag name="CDT_LINEUNVISIBLE"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LINEUNVISIBLE" val="True"/>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646,3749"/>
  <p:tag name="CDT_LINEUNVISIBLE" val="True"/>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532,9134"/>
  <p:tag name="CDT_LINEUNVISIBLE" val="True"/>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430,875"/>
  <p:tag name="CDT_MASTERSHAPE3" val="4:111,25-491,625-374,25-430,875"/>
  <p:tag name="CDT_LINEUNVISIBLE" val="True"/>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646,3749"/>
  <p:tag name="CDT_MASTERSHAPE3" val="13:304-49,37504-181,5-646,3749"/>
  <p:tag name="CDT_LINEUNVISIBLE" val="True"/>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 name="CDT_LINEUNVISIBLE" val="True"/>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 name="CDT_LINEUNVISIBLE" val="True"/>
</p:tagLst>
</file>

<file path=ppt/tags/tag2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5:111,25-820,4528-374,25-102,0472"/>
  <p:tag name="CDT_LINEUNVISIBLE" val="True"/>
</p:tagLst>
</file>

<file path=ppt/tags/tag2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646,3749"/>
  <p:tag name="CDT_MASTERSHAPE3" val="5:111,25-820,4528-374,25-102,0472"/>
  <p:tag name="CDT_LINEUNVISIBLE" val="True"/>
</p:tagLst>
</file>

<file path=ppt/tags/tag2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532,9134"/>
  <p:tag name="CDT_MASTERSHAPE3" val="6:111,25-820,4528-374,25-102,0472"/>
  <p:tag name="CDT_LINEUNVISIBLE" val="True"/>
</p:tagLst>
</file>

<file path=ppt/tags/tag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0"/>
  <p:tag name="CDT_PROT_WIDTH" val="960,5"/>
  <p:tag name="CDT_PROT_HEIGHT" val="99,87504"/>
  <p:tag name="CDT_FILLUNVISIBLE" val="False"/>
  <p:tag name="CDT_LINEUNVISIBLE" val="True"/>
  <p:tag name="CDT_DELETE_ONEVENT_NEWPRES" val="False"/>
</p:tagLst>
</file>

<file path=ppt/tags/tag3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 name="CDT_LINEUNVISIBLE" val="True"/>
</p:tagLst>
</file>

<file path=ppt/tags/tag3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 name="CDT_LINEUNVISIBLE" val="True"/>
</p:tagLst>
</file>

<file path=ppt/tags/tag3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 name="CDT_LINEUNVISIBLE" val="True"/>
</p:tagLst>
</file>

<file path=ppt/tags/tag3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FIXED" val="True"/>
  <p:tag name="CDT_DESIGN_NAME" val="Siemens 2013 – 16:9"/>
  <p:tag name="CDT_MASTERSHAPE1" val="2:0-0-99,87504-960,5"/>
  <p:tag name="CDT_MASTERSHAPE2" val="3:111,2501-49,37504-181,375-317,4803"/>
  <p:tag name="CDT_MASTERSHAPE3" val="13:111,2501-378,2697-181,5-317,4803"/>
  <p:tag name="CDT_MASTERSHAPE4" val="12:303,9999-49,37504-181,5-317,4803"/>
  <p:tag name="CDT_MASTERSHAPE5" val="15:304-378,2697-181,5-317,4803"/>
  <p:tag name="CDT_MASTERSHAPE6" val="10:111,25-820,4528-374,25-102,0472"/>
  <p:tag name="CDT_LINEUNVISIBLE" val="True"/>
</p:tagLst>
</file>

<file path=ppt/tags/tag3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7:0-0-0-0"/>
  <p:tag name="CDT_MASTERSHAPE11" val="9:0-0-0-0"/>
  <p:tag name="CDT_MASTERSHAPE12" val="11:0-0-0-0"/>
  <p:tag name="CDT_MASTERSHAPE13" val="12:0-0-0-0"/>
  <p:tag name="CDT_MASTERSHAPE14" val="13:0-0-0-0"/>
  <p:tag name="CDT_MASTERSHAPE15" val="14: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3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326,7"/>
  <p:tag name="CDT_FILLUNVISIBLE" val="False"/>
  <p:tag name="CDT_LINEUNVISIBLE" val="True"/>
</p:tagLst>
</file>

<file path=ppt/tags/tag36.xml><?xml version="1.0" encoding="utf-8"?>
<p:tagLst xmlns:a="http://schemas.openxmlformats.org/drawingml/2006/main" xmlns:r="http://schemas.openxmlformats.org/officeDocument/2006/relationships" xmlns:p="http://schemas.openxmlformats.org/presentationml/2006/main">
  <p:tag name="CDT_TARGETSHAPE_NEW" val="14"/>
  <p:tag name="CDT_AUTODIALOG" val="2"/>
  <p:tag name="CDT_PROT" val="3"/>
  <p:tag name="CDT_PROT_TOP" val="0"/>
  <p:tag name="CDT_PROT_LEFT" val="0"/>
  <p:tag name="CDT_PROT_WIDTH" val="960,5"/>
  <p:tag name="CDT_PROT_HEIGHT" val="326,7"/>
  <p:tag name="CDT_DUMMYPICTURE" val="False"/>
  <p:tag name="CDT_PLACEHOLDER_BASED" val="False"/>
</p:tagLst>
</file>

<file path=ppt/tags/tag3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TARGETSHAPE_NEW" val="3"/>
  <p:tag name="CDT_PROT" val="5"/>
  <p:tag name="CDT_PROT_TOP" val="326,7"/>
  <p:tag name="CDT_PROT_LEFT" val="26,62496"/>
  <p:tag name="CDT_PROT_WIDTH" val="933,8749"/>
  <p:tag name="CDT_PROT_HEIGHT" val="68,50504"/>
  <p:tag name="CDT_FILLUNVISIBLE" val="False"/>
  <p:tag name="CDT_LINEUNVISIBLE" val="True"/>
  <p:tag name="CDT_DELETE_ONEVENT_NEWPRES" val="False"/>
</p:tagLst>
</file>

<file path=ppt/tags/tag3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PROT" val="2"/>
  <p:tag name="CDT_PROT_TOP" val="295,7487"/>
  <p:tag name="CDT_PROT_LEFT" val="26,62496"/>
  <p:tag name="CDT_PROT_WIDTH" val="933,8749"/>
  <p:tag name="CDT_PROT_HEIGHT" val="30,95134"/>
  <p:tag name="CDT_FILLUNVISIBLE" val="False"/>
  <p:tag name="CDT_LINEUNVISIBLE" val="True"/>
  <p:tag name="CDT_DELETE_ONEVENT_NEWPRES" val="False"/>
</p:tagLst>
</file>

<file path=ppt/tags/tag3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2"/>
  <p:tag name="CDT_PROT_TOP" val="0"/>
  <p:tag name="CDT_PROT_LEFT" val="0"/>
  <p:tag name="CDT_PROT_WIDTH" val="960,5"/>
  <p:tag name="CDT_PROT_HEIGHT" val="99,87504"/>
  <p:tag name="CDT_FILLUNVISIBLE" val="True"/>
  <p:tag name="CDT_LINEUNVISIBLE" val="True"/>
  <p:tag name="CDT_DELETE_ONEVENT_NEWPRES" val="False"/>
</p:tagLst>
</file>

<file path=ppt/tags/tag4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4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4"/>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4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4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406,08"/>
  <p:tag name="CDT_FILLUNVISIBLE" val="False"/>
  <p:tag name="CDT_LINEUNVISIBLE" val="True"/>
</p:tagLst>
</file>

<file path=ppt/tags/tag44.xml><?xml version="1.0" encoding="utf-8"?>
<p:tagLst xmlns:a="http://schemas.openxmlformats.org/drawingml/2006/main" xmlns:r="http://schemas.openxmlformats.org/officeDocument/2006/relationships" xmlns:p="http://schemas.openxmlformats.org/presentationml/2006/main">
  <p:tag name="CDT_TARGETSHAPE_NEW" val="14"/>
  <p:tag name="CDT_AUTODIALOG" val="2"/>
  <p:tag name="CDT_PROT" val="3"/>
  <p:tag name="CDT_PROT_TOP" val="0"/>
  <p:tag name="CDT_PROT_LEFT" val="0"/>
  <p:tag name="CDT_PROT_WIDTH" val="960,5"/>
  <p:tag name="CDT_PROT_HEIGHT" val="406,08"/>
  <p:tag name="CDT_DUMMYPICTURE" val="False"/>
</p:tagLst>
</file>

<file path=ppt/tags/tag4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PROT" val="2"/>
  <p:tag name="CDT_PROT_TOP" val="406,08"/>
  <p:tag name="CDT_PROT_LEFT" val="26,62496"/>
  <p:tag name="CDT_PROT_WIDTH" val="933,8749"/>
  <p:tag name="CDT_PROT_HEIGHT" val="30,95134"/>
  <p:tag name="CDT_FILLUNVISIBLE" val="False"/>
  <p:tag name="CDT_LINEUNVISIBLE" val="True"/>
  <p:tag name="CDT_DELETE_ONEVENT_NEWPRES" val="False"/>
</p:tagLst>
</file>

<file path=ppt/tags/tag4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4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4"/>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4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4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TARGETSHAPE_NEW" val="3"/>
  <p:tag name="CDT_PROT" val="4"/>
  <p:tag name="CDT_PROT_TOP" val="337,575"/>
  <p:tag name="CDT_PROT_LEFT" val="26,62496"/>
  <p:tag name="CDT_PROT_WIDTH" val="933,8749"/>
  <p:tag name="CDT_PROT_HEIGHT" val="68,50504"/>
  <p:tag name="CDT_FILLUNVISIBLE" val="False"/>
  <p:tag name="CDT_LINEUNVISIBLE" val="True"/>
  <p:tag name="CDT_DELETE_ONEVENT_NEWPRES" val="False"/>
</p:tagLst>
</file>

<file path=ppt/tags/tag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5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540"/>
  <p:tag name="CDT_FILLUNVISIBLE" val="False"/>
  <p:tag name="CDT_LINEUNVISIBLE" val="True"/>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TARGETSHAPE_NEW" val="14"/>
  <p:tag name="CDT_AUTODIALOG" val="2"/>
  <p:tag name="CDT_PROT" val="3"/>
  <p:tag name="CDT_PROT_TOP" val="0"/>
  <p:tag name="CDT_PROT_LEFT" val="0"/>
  <p:tag name="CDT_PROT_WIDTH" val="960,5"/>
  <p:tag name="CDT_PROT_HEIGHT" val="540"/>
  <p:tag name="CDT_DUMMYPICTURE" val="True"/>
  <p:tag name="CDT_FILLUNVISIBLE" val="False"/>
  <p:tag name="CDT_LINEUNVISIBLE" val="True"/>
</p:tagLst>
</file>

<file path=ppt/tags/tag53.xml><?xml version="1.0" encoding="utf-8"?>
<p:tagLst xmlns:a="http://schemas.openxmlformats.org/drawingml/2006/main" xmlns:r="http://schemas.openxmlformats.org/officeDocument/2006/relationships" xmlns:p="http://schemas.openxmlformats.org/presentationml/2006/main">
  <p:tag name="CDT_FILLFIXED" val="True"/>
  <p:tag name="CDT_COLBF_NEW" val="19"/>
  <p:tag name="CDT_COLFF_NEW" val="19"/>
  <p:tag name="CDT_EXTCOL" val="True"/>
  <p:tag name="CDT_COLTX_NEW" val="20"/>
  <p:tag name="CDT_TARGETSHAPE_NEW" val="3"/>
  <p:tag name="CDT_PROT" val="5"/>
  <p:tag name="CDT_PROT_TOP" val="190,6199"/>
  <p:tag name="CDT_PROT_LEFT" val="26,62496"/>
  <p:tag name="CDT_PROT_WIDTH" val="933,8749"/>
  <p:tag name="CDT_PROT_HEIGHT" val="99,70441"/>
  <p:tag name="CDT_FILLUNVISIBLE" val="False"/>
  <p:tag name="CDT_DELETE_ONEVENT_NEWPRES" val="False"/>
</p:tagLst>
</file>

<file path=ppt/tags/tag5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5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56.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3"/>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5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EXTCOL" val="True"/>
  <p:tag name="CDT_COLTX_NEW" val="20"/>
  <p:tag name="CDT_PROT" val="2"/>
  <p:tag name="CDT_PROT_TOP" val="190,62"/>
  <p:tag name="CDT_PROT_LEFT" val="26,62504"/>
  <p:tag name="CDT_PROT_WIDTH" val="933,8749"/>
  <p:tag name="CDT_PROT_HEIGHT" val="30,95134"/>
  <p:tag name="CDT_FILLUNVISIBLE" val="True"/>
  <p:tag name="CDT_LINEUNVISIBLE" val="True"/>
  <p:tag name="CDT_DELETE_ONEVENT_NEWPRES" val="False"/>
</p:tagLst>
</file>

<file path=ppt/tags/tag5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5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540"/>
  <p:tag name="CDT_FILLUNVISIBLE" val="False"/>
  <p:tag name="CDT_LINEUNVISIBLE" val="True"/>
</p:tagLst>
</file>

<file path=ppt/tags/tag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809,1142"/>
  <p:tag name="CDT_PROT_WIDTH" val="113,3858"/>
  <p:tag name="CDT_PROT_HEIGHT" val="63,50622"/>
  <p:tag name="CDT_FILLUNVISIBLE" val="True"/>
  <p:tag name="CDT_LINEUNVISIBLE" val="True"/>
</p:tagLst>
</file>

<file path=ppt/tags/tag6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TARGETSHAPE_NEW" val="14"/>
  <p:tag name="CDT_AUTODIALOG" val="2"/>
  <p:tag name="CDT_PROT" val="3"/>
  <p:tag name="CDT_PROT_TOP" val="0"/>
  <p:tag name="CDT_PROT_LEFT" val="0"/>
  <p:tag name="CDT_PROT_WIDTH" val="960,5"/>
  <p:tag name="CDT_PROT_HEIGHT" val="540"/>
  <p:tag name="CDT_DUMMYPICTURE" val="True"/>
  <p:tag name="CDT_FILLUNVISIBLE" val="False"/>
  <p:tag name="CDT_LINEUNVISIBLE" val="True"/>
</p:tagLst>
</file>

<file path=ppt/tags/tag6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FILLUNVISIBLE" val="False"/>
  <p:tag name="CDT_LINEUNVISIBLE" val="True"/>
  <p:tag name="CDT_DELETE_ONEVENT_NEWPRES" val="False"/>
</p:tagLst>
</file>

<file path=ppt/tags/tag6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6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49,37504"/>
  <p:tag name="CDT_PROT_WIDTH" val="136,063"/>
  <p:tag name="CDT_PROT_HEIGHT" val="76,20732"/>
  <p:tag name="CDT_FILLUNVISIBLE" val="True"/>
  <p:tag name="CDT_LINEUNVISIBLE" val="True"/>
</p:tagLst>
</file>

<file path=ppt/tags/tag64.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3"/>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6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EXTCOL" val="True"/>
  <p:tag name="CDT_COLTX_NEW" val="20"/>
  <p:tag name="CDT_PROT" val="2"/>
  <p:tag name="CDT_PROT_TOP" val="304"/>
  <p:tag name="CDT_PROT_LEFT" val="26,62504"/>
  <p:tag name="CDT_PROT_WIDTH" val="933,8749"/>
  <p:tag name="CDT_PROT_HEIGHT" val="30,95134"/>
  <p:tag name="CDT_FILLUNVISIBLE" val="True"/>
  <p:tag name="CDT_LINEUNVISIBLE" val="True"/>
  <p:tag name="CDT_DELETE_ONEVENT_NEWPRES" val="False"/>
</p:tagLst>
</file>

<file path=ppt/tags/tag6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4"/>
  <p:tag name="CDT_PROT" val="3"/>
  <p:tag name="CDT_PROT_TOP" val="485,5"/>
  <p:tag name="CDT_PROT_LEFT" val="695,75"/>
  <p:tag name="CDT_PROT_WIDTH" val="264,75"/>
  <p:tag name="CDT_PROT_HEIGHT" val="34"/>
  <p:tag name="CDT_FILLUNVISIBLE" val="True"/>
  <p:tag name="CDT_LINEUNVISIBLE" val="True"/>
</p:tagLst>
</file>

<file path=ppt/tags/tag6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326,75"/>
  <p:tag name="CDT_FILLUNVISIBLE" val="False"/>
  <p:tag name="CDT_LINEUNVISIBLE" val="True"/>
</p:tagLst>
</file>

<file path=ppt/tags/tag6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PROT" val="5"/>
  <p:tag name="CDT_PROT_TOP" val="326,7"/>
  <p:tag name="CDT_PROT_LEFT" val="26,62504"/>
  <p:tag name="CDT_PROT_WIDTH" val="933,8749"/>
  <p:tag name="CDT_PROT_HEIGHT" val="68,50504"/>
  <p:tag name="CDT_FILLUNVISIBLE" val="False"/>
  <p:tag name="CDT_LINEUNVISIBLE" val="True"/>
  <p:tag name="CDT_DELETE_ONEVENT_NEWPRES" val="False"/>
</p:tagLst>
</file>

<file path=ppt/tags/tag6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PROT" val="2"/>
  <p:tag name="CDT_PROT_TOP" val="295,7487"/>
  <p:tag name="CDT_PROT_LEFT" val="26,62504"/>
  <p:tag name="CDT_PROT_WIDTH" val="933,8749"/>
  <p:tag name="CDT_PROT_HEIGHT" val="30,95134"/>
  <p:tag name="CDT_FILLUNVISIBLE" val="False"/>
  <p:tag name="CDT_LINEUNVISIBLE" val="True"/>
  <p:tag name="CDT_DELETE_ONEVENT_NEWPRES" val="False"/>
</p:tagLst>
</file>

<file path=ppt/tags/tag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4"/>
  <p:tag name="CDT_TARGETSHAPE_NEW" val="1"/>
  <p:tag name="CDT_PROT" val="3"/>
  <p:tag name="CDT_PROT_TOP" val="485,5"/>
  <p:tag name="CDT_PROT_LEFT" val="0"/>
  <p:tag name="CDT_PROT_WIDTH" val="960,5"/>
  <p:tag name="CDT_PROT_HEIGHT" val="34"/>
  <p:tag name="CDT_FILLUNVISIBLE" val="True"/>
  <p:tag name="CDT_LINEUNVISIBLE" val="True"/>
</p:tagLst>
</file>

<file path=ppt/tags/tag7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7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809,1249"/>
  <p:tag name="CDT_PROT_WIDTH" val="113,375"/>
  <p:tag name="CDT_PROT_HEIGHT" val="63,37504"/>
  <p:tag name="CDT_FILLUNVISIBLE" val="True"/>
  <p:tag name="CDT_LINEUNVISIBLE" val="True"/>
</p:tagLst>
</file>

<file path=ppt/tags/tag7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EXTCOL" val="True"/>
  <p:tag name="CDT_COLFF_NEW" val="21"/>
  <p:tag name="CDT_PROT" val="3"/>
  <p:tag name="CDT_PROT_TOP" val="0"/>
  <p:tag name="CDT_PROT_LEFT" val="0"/>
  <p:tag name="CDT_PROT_WIDTH" val="960,5"/>
  <p:tag name="CDT_PROT_HEIGHT" val="406,5005"/>
  <p:tag name="CDT_FILLUNVISIBLE" val="False"/>
  <p:tag name="CDT_LINEUNVISIBLE" val="True"/>
</p:tagLst>
</file>

<file path=ppt/tags/tag7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9"/>
  <p:tag name="CDT_COLFF_NEW" val="19"/>
  <p:tag name="CDT_EXTCOL" val="True"/>
  <p:tag name="CDT_COLTX_NEW" val="20"/>
  <p:tag name="CDT_PROT" val="4"/>
  <p:tag name="CDT_PROT_TOP" val="337,575"/>
  <p:tag name="CDT_PROT_LEFT" val="26,62504"/>
  <p:tag name="CDT_PROT_WIDTH" val="933,8749"/>
  <p:tag name="CDT_PROT_HEIGHT" val="68,50504"/>
  <p:tag name="CDT_FILLUNVISIBLE" val="False"/>
  <p:tag name="CDT_LINEUNVISIBLE" val="True"/>
  <p:tag name="CDT_DELETE_ONEVENT_NEWPRES" val="False"/>
</p:tagLst>
</file>

<file path=ppt/tags/tag7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17"/>
  <p:tag name="CDT_COLFF_NEW" val="17"/>
  <p:tag name="CDT_EXTCOL" val="True"/>
  <p:tag name="CDT_COLTX_NEW" val="18"/>
  <p:tag name="CDT_PROT" val="2"/>
  <p:tag name="CDT_PROT_TOP" val="406,08"/>
  <p:tag name="CDT_PROT_LEFT" val="26,62504"/>
  <p:tag name="CDT_PROT_WIDTH" val="933,8749"/>
  <p:tag name="CDT_PROT_HEIGHT" val="30,95134"/>
  <p:tag name="CDT_FILLUNVISIBLE" val="False"/>
  <p:tag name="CDT_LINEUNVISIBLE" val="True"/>
  <p:tag name="CDT_DELETE_ONEVENT_NEWPRES" val="False"/>
</p:tagLst>
</file>

<file path=ppt/tags/tag75.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FILLUNVISIBLE" val="True"/>
  <p:tag name="CDT_LINEUNVISIBLE" val="True"/>
  <p:tag name="CDT_DELETE_ONEVENT_NEWPRES" val="False"/>
</p:tagLst>
</file>

<file path=ppt/tags/tag76.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PROT" val="3"/>
  <p:tag name="CDT_PROT_TOP" val="0"/>
  <p:tag name="CDT_PROT_LEFT" val="809,1249"/>
  <p:tag name="CDT_PROT_WIDTH" val="113,375"/>
  <p:tag name="CDT_PROT_HEIGHT" val="63,37504"/>
  <p:tag name="CDT_FILLUNVISIBLE" val="True"/>
  <p:tag name="CDT_LINEUNVISIBLE" val="True"/>
</p:tagLst>
</file>

<file path=ppt/tags/tag7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COLFF_NEW" val="21"/>
  <p:tag name="CDT_EXTCOL" val="True"/>
  <p:tag name="CDT_COLTX_NEW" val="22"/>
  <p:tag name="CDT_PROT" val="3"/>
  <p:tag name="CDT_PROT_TOP" val="111,25"/>
  <p:tag name="CDT_PROT_LEFT" val="366,85"/>
  <p:tag name="CDT_PROT_WIDTH" val="593,65"/>
  <p:tag name="CDT_PROT_HEIGHT" val="374,25"/>
  <p:tag name="CDT_FILLUNVISIBLE" val="False"/>
  <p:tag name="CDT_LINEUNVISIBLE" val="True"/>
  <p:tag name="CDT_DELETE_ONEVENT_NEWPRES" val="False"/>
</p:tagLst>
</file>

<file path=ppt/tags/tag78.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COLFF_NEW" val="21"/>
  <p:tag name="CDT_EXTCOL" val="True"/>
  <p:tag name="CDT_COLTX_NEW" val="22"/>
  <p:tag name="CDT_TARGETSHAPE_NEW" val="20"/>
  <p:tag name="CDT_PROT" val="2"/>
  <p:tag name="CDT_PROT_TOP" val="111,25"/>
  <p:tag name="CDT_PROT_LEFT" val="366,8501"/>
  <p:tag name="CDT_PROT_WIDTH" val="593,6499"/>
  <p:tag name="CDT_PROT_HEIGHT" val="374,25"/>
  <p:tag name="CDT_FILLUNVISIBLE" val="False"/>
  <p:tag name="CDT_LINEUNVISIBLE" val="True"/>
  <p:tag name="CDT_DELETE_ONEVENT_NEWPRES" val="False"/>
</p:tagLst>
</file>

<file path=ppt/tags/tag79.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xml><?xml version="1.0" encoding="utf-8"?>
<p:tagLst xmlns:a="http://schemas.openxmlformats.org/drawingml/2006/main" xmlns:r="http://schemas.openxmlformats.org/officeDocument/2006/relationships" xmlns:p="http://schemas.openxmlformats.org/presentationml/2006/main">
  <p:tag name="CDT_AUTODIALOG" val="1"/>
  <p:tag name="CDT_FILLFIXED" val="True"/>
  <p:tag name="CDT_LINEFIXED" val="True"/>
  <p:tag name="CDT_EXTCOL" val="True"/>
  <p:tag name="CDT_COLTX_NEW" val="25"/>
  <p:tag name="CDT_TARGETSHAPE_NEW" val="8"/>
  <p:tag name="CDT_PROT" val="3"/>
  <p:tag name="CDT_PROT_TOP" val="519,5"/>
  <p:tag name="CDT_PROT_LEFT" val="0"/>
  <p:tag name="CDT_PROT_WIDTH" val="309,6244"/>
  <p:tag name="CDT_PROT_HEIGHT" val="20,5"/>
  <p:tag name="CDT_FILLUNVISIBLE" val="True"/>
  <p:tag name="CDT_LINEUNVISIBLE" val="True"/>
</p:tagLst>
</file>

<file path=ppt/tags/tag80.xml><?xml version="1.0" encoding="utf-8"?>
<p:tagLst xmlns:a="http://schemas.openxmlformats.org/drawingml/2006/main" xmlns:r="http://schemas.openxmlformats.org/officeDocument/2006/relationships" xmlns:p="http://schemas.openxmlformats.org/presentationml/2006/main">
  <p:tag name="CDT_TARGETSHAPE_NEW" val="13"/>
  <p:tag name="CDT_AUTODIALOG" val="2"/>
  <p:tag name="CDT_PROT" val="3"/>
  <p:tag name="CDT_PROT_TOP" val="111,25"/>
  <p:tag name="CDT_PROT_LEFT" val="0"/>
  <p:tag name="CDT_PROT_WIDTH" val="355,51"/>
  <p:tag name="CDT_PROT_HEIGHT" val="374,25"/>
  <p:tag name="CDT_DUMMYPICTURE" val="False"/>
</p:tagLst>
</file>

<file path=ppt/tags/tag81.xml><?xml version="1.0" encoding="utf-8"?>
<p:tagLst xmlns:a="http://schemas.openxmlformats.org/drawingml/2006/main" xmlns:r="http://schemas.openxmlformats.org/officeDocument/2006/relationships" xmlns:p="http://schemas.openxmlformats.org/presentationml/2006/main">
  <p:tag name="CDT_AUTODIALOG" val="2"/>
  <p:tag name="CDT_TARGETSHAPE_NEW" val="13"/>
  <p:tag name="CDT_PROT" val="2"/>
  <p:tag name="CDT_PROT_TOP" val="111,25"/>
  <p:tag name="CDT_PROT_LEFT" val="0"/>
  <p:tag name="CDT_PROT_WIDTH" val="355,51"/>
  <p:tag name="CDT_PROT_HEIGHT" val="374,25"/>
  <p:tag name="CDT_DELETE_ONEVENT_NEWPRES" val="False"/>
</p:tagLst>
</file>

<file path=ppt/tags/tag8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306,1349"/>
  <p:tag name="CDT_PROT_HEIGHT" val="374,25"/>
</p:tagLst>
</file>

<file path=ppt/tags/tag84.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COLBF_NEW" val="21"/>
  <p:tag name="CDT_COLFF_NEW" val="21"/>
  <p:tag name="CDT_EXTCOL" val="True"/>
  <p:tag name="CDT_COLTX_NEW" val="22"/>
  <p:tag name="CDT_PROT" val="2"/>
  <p:tag name="CDT_PROT_TOP" val="111,25"/>
  <p:tag name="CDT_PROT_LEFT" val="366,85"/>
  <p:tag name="CDT_PROT_WIDTH" val="593,65"/>
  <p:tag name="CDT_PROT_HEIGHT" val="374,25"/>
  <p:tag name="CDT_FILLUNVISIBLE" val="False"/>
  <p:tag name="CDT_LINEUNVISIBLE" val="True"/>
  <p:tag name="CDT_DELETE_ONEVENT_NEWPRES" val="False"/>
</p:tagLst>
</file>

<file path=ppt/tags/tag85.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88.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8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AUTODIALOG" val="1"/>
  <p:tag name="CDT_EXTCOL" val="True"/>
  <p:tag name="CDT_COLTX_NEW" val="25"/>
  <p:tag name="CDT_TARGETSHAPE_NEW" val="7"/>
  <p:tag name="CDT_PROT" val="3"/>
  <p:tag name="CDT_PROT_TOP" val="519,5"/>
  <p:tag name="CDT_PROT_LEFT" val="0"/>
  <p:tag name="CDT_PROT_WIDTH" val="138,9988"/>
  <p:tag name="CDT_PROT_HEIGHT" val="20,5"/>
  <p:tag name="CDT_FILLUNVISIBLE" val="True"/>
  <p:tag name="CDT_LINEUNVISIBLE" val="True"/>
</p:tagLst>
</file>

<file path=ppt/tags/tag90.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430,875"/>
  <p:tag name="CDT_PROT_HEIGHT" val="374,25"/>
</p:tagLst>
</file>

<file path=ppt/tags/tag9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1,625"/>
  <p:tag name="CDT_PROT_WIDTH" val="430,875"/>
  <p:tag name="CDT_PROT_HEIGHT" val="374,25"/>
</p:tagLst>
</file>

<file path=ppt/tags/tag93.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4.xml><?xml version="1.0" encoding="utf-8"?>
<p:tagLst xmlns:a="http://schemas.openxmlformats.org/drawingml/2006/main" xmlns:r="http://schemas.openxmlformats.org/officeDocument/2006/relationships" xmlns:p="http://schemas.openxmlformats.org/presentationml/2006/main">
  <p:tag name="CDT_PROT" val="2"/>
  <p:tag name="CDT_PROT_TOP" val="111,2501"/>
  <p:tag name="CDT_PROT_LEFT" val="49,37504"/>
  <p:tag name="CDT_PROT_WIDTH" val="646,3749"/>
  <p:tag name="CDT_PROT_HEIGHT" val="181,375"/>
</p:tagLst>
</file>

<file path=ppt/tags/tag95.xml><?xml version="1.0" encoding="utf-8"?>
<p:tagLst xmlns:a="http://schemas.openxmlformats.org/drawingml/2006/main" xmlns:r="http://schemas.openxmlformats.org/officeDocument/2006/relationships" xmlns:p="http://schemas.openxmlformats.org/presentationml/2006/main">
  <p:tag name="CDT_PROT" val="2"/>
  <p:tag name="CDT_PROT_TOP" val="304"/>
  <p:tag name="CDT_PROT_LEFT" val="49,37504"/>
  <p:tag name="CDT_PROT_WIDTH" val="646,3749"/>
  <p:tag name="CDT_PROT_HEIGHT" val="181,5"/>
</p:tagLst>
</file>

<file path=ppt/tags/tag96.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97.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283,5"/>
  <p:tag name="CDT_PROT_HEIGHT" val="374,25"/>
</p:tagLst>
</file>

<file path=ppt/tags/tag98.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344,125"/>
  <p:tag name="CDT_PROT_WIDTH" val="283,4646"/>
  <p:tag name="CDT_PROT_HEIGHT" val="374,25"/>
</p:tagLst>
</file>

<file path=ppt/tags/tag99.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639,0355"/>
  <p:tag name="CDT_PROT_WIDTH" val="283,4646"/>
  <p:tag name="CDT_PROT_HEIGHT" val="374,25"/>
</p:tagLst>
</file>

<file path=ppt/theme/theme1.xml><?xml version="1.0" encoding="utf-8"?>
<a:theme xmlns:a="http://schemas.openxmlformats.org/drawingml/2006/main" name="Siemens 2013 – 16:9">
  <a:themeElements>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fontScheme name="Siemens PPT 2007 DEU">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wrap="square" lIns="108000" tIns="54000" rIns="108000" bIns="54000" numCol="1" spcCol="72000" rtlCol="0" anchor="ctr">
        <a:noAutofit/>
      </a:bodyPr>
      <a:lstStyle>
        <a:defPPr algn="ctr">
          <a:lnSpc>
            <a:spcPct val="110000"/>
          </a:lnSpc>
          <a:spcBef>
            <a:spcPct val="0"/>
          </a:spcBef>
          <a:buFont typeface="Wingdings" charset="0"/>
          <a:buNone/>
          <a:defRPr sz="1800" b="1" dirty="0" err="1" smtClean="0">
            <a:solidFill>
              <a:schemeClr val="tx1"/>
            </a:solidFill>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ヒラギノ角ゴ Pro W3" charset="0"/>
          </a:defRPr>
        </a:defPPr>
      </a:lstStyle>
    </a:lnDef>
    <a:txDef>
      <a:spPr>
        <a:noFill/>
      </a:spPr>
      <a:bodyPr wrap="square" lIns="0" tIns="0" rIns="0" bIns="0" rtlCol="0">
        <a:spAutoFit/>
      </a:bodyPr>
      <a:lstStyle>
        <a:defPPr algn="l">
          <a:lnSpc>
            <a:spcPct val="110000"/>
          </a:lnSpc>
          <a:spcBef>
            <a:spcPts val="0"/>
          </a:spcBef>
          <a:defRPr sz="1200" dirty="0" err="1" smtClean="0">
            <a:solidFill>
              <a:schemeClr val="tx1"/>
            </a:solidFill>
          </a:defRPr>
        </a:defPPr>
      </a:lstStyle>
    </a:txDef>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1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2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3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4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5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5.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6.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6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0.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1.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2.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3.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74.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8.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ppt/theme/themeOverride9.xml><?xml version="1.0" encoding="utf-8"?>
<a:themeOverride xmlns:a="http://schemas.openxmlformats.org/drawingml/2006/main">
  <a:clrScheme name="Siemens AG">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6487"/>
    </a:accent5>
    <a:accent6>
      <a:srgbClr val="647D2D"/>
    </a:accent6>
    <a:hlink>
      <a:srgbClr val="EB780A"/>
    </a:hlink>
    <a:folHlink>
      <a:srgbClr val="EB780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Two columns + Navigation</Name>
  <PpLayout>32</PpLayout>
  <Index>19</Index>
</p4ppTags>
</file>

<file path=customXml/item10.xml><?xml version="1.0" encoding="utf-8"?>
<p4ppTags>
  <Name>Chapter title (big bar down)</Name>
  <PpLayout>1</PpLayout>
  <Index>5</Index>
</p4ppTags>
</file>

<file path=customXml/item11.xml><?xml version="1.0" encoding="utf-8"?>
<p4ppTags>
  <Name>Four objects</Name>
  <PpLayout>24</PpLayout>
  <Index>15</Index>
</p4ppTags>
</file>

<file path=customXml/item12.xml><?xml version="1.0" encoding="utf-8"?>
<p4ppTags>
  <Name>Title fullscreen (big bar up)</Name>
  <PpLayout>1</PpLayout>
  <Index>4</Index>
</p4ppTags>
</file>

<file path=customXml/item13.xml><?xml version="1.0" encoding="utf-8"?>
<p4ppTags>
  <Name>Free Content + Navigation</Name>
  <PpLayout>32</PpLayout>
  <Index>16</Index>
</p4ppTags>
</file>

<file path=customXml/item14.xml><?xml version="1.0" encoding="utf-8"?>
<p4ppTags>
  <Name>Two rows</Name>
  <PpLayout>32</PpLayout>
  <Index>13</Index>
</p4ppTags>
</file>

<file path=customXml/item15.xml><?xml version="1.0" encoding="utf-8"?>
<p4ppTags>
  <Name>Chapter title (big bar up)</Name>
  <PpLayout>1</PpLayout>
  <Index>6</Index>
</p4ppTags>
</file>

<file path=customXml/item16.xml><?xml version="1.0" encoding="utf-8"?>
<p4ppTags>
  <Name>Four objects</Name>
  <PpLayout>24</PpLayout>
  <Index>15</Index>
</p4ppTags>
</file>

<file path=customXml/item17.xml><?xml version="1.0" encoding="utf-8"?>
<p4ppTags>
  <Name>Four objects + Navigation</Name>
  <PpLayout>32</PpLayout>
  <Index>22</Index>
</p4ppTags>
</file>

<file path=customXml/item18.xml><?xml version="1.0" encoding="utf-8"?>
<p4ppTags>
  <Name>Title (big bar down)</Name>
  <PpLayout>1</PpLayout>
  <Index>1</Index>
</p4ppTags>
</file>

<file path=customXml/item19.xml><?xml version="1.0" encoding="utf-8"?>
<p4ppTags>
  <Name>Free Content</Name>
  <PpLayout>11</PpLayout>
  <Index>9</Index>
</p4ppTags>
</file>

<file path=customXml/item2.xml><?xml version="1.0" encoding="utf-8"?>
<p4ppTags>
  <Name>Two rows + Navigation</Name>
  <PpLayout>32</PpLayout>
  <Index>21</Index>
</p4ppTags>
</file>

<file path=customXml/item20.xml><?xml version="1.0" encoding="utf-8"?>
<p4ppTags>
  <Name>Three columns + Navigation</Name>
  <PpLayout>32</PpLayout>
  <Index>20</Index>
</p4ppTags>
</file>

<file path=customXml/item21.xml><?xml version="1.0" encoding="utf-8"?>
<p4ppTags>
  <Name>Chapter title (big bar down)</Name>
  <PpLayout>1</PpLayout>
  <Index>5</Index>
</p4ppTags>
</file>

<file path=customXml/item22.xml><?xml version="1.0" encoding="utf-8"?>
<p4ppTags>
  <Name>Three columns</Name>
  <PpLayout>32</PpLayout>
  <Index>14</Index>
</p4ppTags>
</file>

<file path=customXml/item23.xml><?xml version="1.0" encoding="utf-8"?>
<p4ppTags>
  <Name>Two rows + Navigation</Name>
  <PpLayout>32</PpLayout>
  <Index>21</Index>
</p4ppTags>
</file>

<file path=customXml/item24.xml><?xml version="1.0" encoding="utf-8"?>
<p4ppTags>
  <Name>Image + Index/Contact</Name>
  <PpLayout>32</PpLayout>
  <Index>7</Index>
</p4ppTags>
</file>

<file path=customXml/item25.xml><?xml version="1.0" encoding="utf-8"?>
<p4ppTags>
  <Name>Free Content</Name>
  <PpLayout>11</PpLayout>
  <Index>9</Index>
</p4ppTags>
</file>

<file path=customXml/item26.xml><?xml version="1.0" encoding="utf-8"?>
<?mso-contentType ?>
<FormTemplates xmlns="http://schemas.microsoft.com/sharepoint/v3/contenttype/forms">
  <Display>DocumentLibraryForm</Display>
  <Edit>DocumentLibraryForm</Edit>
  <New>DocumentLibraryForm</New>
</FormTemplates>
</file>

<file path=customXml/item27.xml><?xml version="1.0" encoding="utf-8"?>
<p4ppTags>
  <Name>One object (large) + Navigation</Name>
  <PpLayout>32</PpLayout>
  <Index>17</Index>
</p4ppTags>
</file>

<file path=customXml/item28.xml><?xml version="1.0" encoding="utf-8"?>
<p4ppTags>
  <Name>One object (small)</Name>
  <PpLayout>16</PpLayout>
  <Index>11</Index>
</p4ppTags>
</file>

<file path=customXml/item29.xml><?xml version="1.0" encoding="utf-8"?>
<p4ppTags>
  <Name>Three columns</Name>
  <PpLayout>32</PpLayout>
  <Index>14</Index>
</p4ppTags>
</file>

<file path=customXml/item3.xml><?xml version="1.0" encoding="utf-8"?>
<p4ppTags>
  <Name>Three columns + Navigation</Name>
  <PpLayout>32</PpLayout>
  <Index>20</Index>
</p4ppTags>
</file>

<file path=customXml/item30.xml><?xml version="1.0" encoding="utf-8"?>
<p4ppTags>
  <Name>One object (large)</Name>
  <PpLayout>16</PpLayout>
  <Index>10</Index>
</p4ppTags>
</file>

<file path=customXml/item31.xml><?xml version="1.0" encoding="utf-8"?>
<p4ppTags>
  <Name>Image + Index/Contact</Name>
  <PpLayout>32</PpLayout>
  <Index>7</Index>
</p4ppTags>
</file>

<file path=customXml/item32.xml><?xml version="1.0" encoding="utf-8"?>
<p4ppTags>
  <Name>Two rows + Navigation</Name>
  <PpLayout>32</PpLayout>
  <Index>21</Index>
</p4ppTags>
</file>

<file path=customXml/item33.xml><?xml version="1.0" encoding="utf-8"?>
<p4ppTags>
  <Name>Text + Index</Name>
  <PpLayout>32</PpLayout>
  <Index>8</Index>
</p4ppTags>
</file>

<file path=customXml/item34.xml><?xml version="1.0" encoding="utf-8"?>
<p4ppTags>
  <Name>One object (small)</Name>
  <PpLayout>16</PpLayout>
  <Index>11</Index>
</p4ppTags>
</file>

<file path=customXml/item35.xml><?xml version="1.0" encoding="utf-8"?>
<p4ppTags>
  <Name>Two rows</Name>
  <PpLayout>32</PpLayout>
  <Index>13</Index>
</p4ppTags>
</file>

<file path=customXml/item36.xml><?xml version="1.0" encoding="utf-8"?>
<p4ppTags>
  <Name>Title (big bar up)</Name>
  <PpLayout>1</PpLayout>
  <Index>2</Index>
</p4ppTags>
</file>

<file path=customXml/item37.xml><?xml version="1.0" encoding="utf-8"?>
<p4ppTags>
  <Name>One object (large) + Navigation</Name>
  <PpLayout>32</PpLayout>
  <Index>17</Index>
</p4ppTags>
</file>

<file path=customXml/item38.xml><?xml version="1.0" encoding="utf-8"?>
<p4ppTags/>
</file>

<file path=customXml/item39.xml><?xml version="1.0" encoding="utf-8"?>
<p4ppTags>
  <Name>One object (large)</Name>
  <PpLayout>16</PpLayout>
  <Index>10</Index>
</p4ppTags>
</file>

<file path=customXml/item4.xml><?xml version="1.0" encoding="utf-8"?>
<p4ppTags>
  <Name>Two rows</Name>
  <PpLayout>32</PpLayout>
  <Index>13</Index>
</p4ppTags>
</file>

<file path=customXml/item40.xml><?xml version="1.0" encoding="utf-8"?>
<p4ppTags>
  <Name>Four objects</Name>
  <PpLayout>24</PpLayout>
  <Index>15</Index>
</p4ppTags>
</file>

<file path=customXml/item41.xml><?xml version="1.0" encoding="utf-8"?>
<p4ppTags>
  <Name>Three columns + Navigation</Name>
  <PpLayout>32</PpLayout>
  <Index>20</Index>
</p4ppTags>
</file>

<file path=customXml/item42.xml><?xml version="1.0" encoding="utf-8"?>
<p4ppTags>
  <Name>Four objects + Navigation</Name>
  <PpLayout>32</PpLayout>
  <Index>22</Index>
</p4ppTags>
</file>

<file path=customXml/item43.xml><?xml version="1.0" encoding="utf-8"?>
<p4ppTags>
  <Name>Free Content + Navigation</Name>
  <PpLayout>32</PpLayout>
  <Index>16</Index>
</p4ppTags>
</file>

<file path=customXml/item44.xml><?xml version="1.0" encoding="utf-8"?>
<p4ppTags>
  <Name>Title fullscreen (big bar down)</Name>
  <PpLayout>1</PpLayout>
  <Index>3</Index>
</p4ppTags>
</file>

<file path=customXml/item45.xml><?xml version="1.0" encoding="utf-8"?>
<p4ppTags>
  <Name>Title fullscreen (big bar up)</Name>
  <PpLayout>1</PpLayout>
  <Index>4</Index>
</p4ppTags>
</file>

<file path=customXml/item46.xml><?xml version="1.0" encoding="utf-8"?>
<p4ppTags>
  <Name>One object (large) + Navigation</Name>
  <PpLayout>32</PpLayout>
  <Index>17</Index>
</p4ppTags>
</file>

<file path=customXml/item47.xml><?xml version="1.0" encoding="utf-8"?>
<p4ppTags>
  <Name>Image + Index/Contact</Name>
  <PpLayout>32</PpLayout>
  <Index>7</Index>
</p4ppTags>
</file>

<file path=customXml/item48.xml><?xml version="1.0" encoding="utf-8"?>
<p4ppTags>
  <Name>Title fullscreen (big bar down)</Name>
  <PpLayout>1</PpLayout>
  <Index>3</Index>
</p4ppTags>
</file>

<file path=customXml/item49.xml><?xml version="1.0" encoding="utf-8"?>
<p4ppTags>
  <Name>Text + Index</Name>
  <PpLayout>32</PpLayout>
  <Index>8</Index>
</p4ppTags>
</file>

<file path=customXml/item5.xml><?xml version="1.0" encoding="utf-8"?>
<p4ppTags>
  <Name>One object (small)</Name>
  <PpLayout>16</PpLayout>
  <Index>11</Index>
</p4ppTags>
</file>

<file path=customXml/item50.xml><?xml version="1.0" encoding="utf-8"?>
<p4ppTags>
  <Name>Chapter title (big bar up)</Name>
  <PpLayout>1</PpLayout>
  <Index>6</Index>
</p4ppTags>
</file>

<file path=customXml/item51.xml><?xml version="1.0" encoding="utf-8"?>
<p4ppTags>
  <Name>Two columns</Name>
  <PpLayout>29</PpLayout>
  <Index>12</Index>
</p4ppTags>
</file>

<file path=customXml/item52.xml><?xml version="1.0" encoding="utf-8"?>
<p4ppTags>
  <Name>Title fullscreen (big bar down)</Name>
  <PpLayout>1</PpLayout>
  <Index>3</Index>
</p4ppTags>
</file>

<file path=customXml/item53.xml><?xml version="1.0" encoding="utf-8"?>
<p4ppTags>
  <Name>Two columns + Navigation</Name>
  <PpLayout>32</PpLayout>
  <Index>19</Index>
</p4ppTags>
</file>

<file path=customXml/item54.xml><?xml version="1.0" encoding="utf-8"?>
<p4ppTags>
  <Name>Title (big bar up)</Name>
  <PpLayout>1</PpLayout>
  <Index>2</Index>
</p4ppTags>
</file>

<file path=customXml/item55.xml><?xml version="1.0" encoding="utf-8"?>
<p4ppTags>
  <Name>Two columns</Name>
  <PpLayout>29</PpLayout>
  <Index>12</Index>
</p4ppTags>
</file>

<file path=customXml/item56.xml><?xml version="1.0" encoding="utf-8"?>
<p4ppTags>
  <Name>Free Content</Name>
  <PpLayout>11</PpLayout>
  <Index>9</Index>
</p4ppTags>
</file>

<file path=customXml/item57.xml><?xml version="1.0" encoding="utf-8"?>
<p4ppTags>
  <Name>Two columns + Navigation</Name>
  <PpLayout>32</PpLayout>
  <Index>19</Index>
</p4ppTags>
</file>

<file path=customXml/item58.xml><?xml version="1.0" encoding="utf-8"?>
<p4ppTags>
  <Name>Text + Index</Name>
  <PpLayout>32</PpLayout>
  <Index>8</Index>
</p4ppTags>
</file>

<file path=customXml/item59.xml><?xml version="1.0" encoding="utf-8"?>
<p4ppTags>
  <Name>One object (small) + Navigation</Name>
  <PpLayout>32</PpLayout>
  <Index>18</Index>
</p4ppTags>
</file>

<file path=customXml/item6.xml><?xml version="1.0" encoding="utf-8"?>
<p4ppTags>
  <Name>Title (big bar down)</Name>
  <PpLayout>1</PpLayout>
  <Index>1</Index>
</p4ppTags>
</file>

<file path=customXml/item60.xml><?xml version="1.0" encoding="utf-8"?>
<p4ppTags>
  <Name>Three columns</Name>
  <PpLayout>32</PpLayout>
  <Index>14</Index>
</p4ppTags>
</file>

<file path=customXml/item61.xml><?xml version="1.0" encoding="utf-8"?>
<p4ppTags>
  <Name>One object (small) + Navigation</Name>
  <PpLayout>32</PpLayout>
  <Index>18</Index>
</p4ppTags>
</file>

<file path=customXml/item62.xml><?xml version="1.0" encoding="utf-8"?>
<p4ppTags>
  <Name>One object (large)</Name>
  <PpLayout>16</PpLayout>
  <Index>10</Index>
</p4ppTags>
</file>

<file path=customXml/item63.xml><?xml version="1.0" encoding="utf-8"?>
<p4ppTags>
  <Name>Chapter title (big bar up)</Name>
  <PpLayout>1</PpLayout>
  <Index>6</Index>
</p4ppTags>
</file>

<file path=customXml/item64.xml><?xml version="1.0" encoding="utf-8"?>
<p4ppTags>
  <Name>Four objects + Navigation</Name>
  <PpLayout>32</PpLayout>
  <Index>22</Index>
</p4ppTags>
</file>

<file path=customXml/item65.xml><?xml version="1.0" encoding="utf-8"?>
<p4ppTags>
  <Name>Title fullscreen (big bar up)</Name>
  <PpLayout>1</PpLayout>
  <Index>4</Index>
</p4ppTags>
</file>

<file path=customXml/item66.xml><?xml version="1.0" encoding="utf-8"?>
<p4ppTags>
  <Name>Title (big bar up)</Name>
  <PpLayout>1</PpLayout>
  <Index>2</Index>
</p4ppTags>
</file>

<file path=customXml/item67.xml><?xml version="1.0" encoding="utf-8"?>
<p4ppTags>
  <Name>Free Content + Navigation</Name>
  <PpLayout>32</PpLayout>
  <Index>16</Index>
</p4ppTags>
</file>

<file path=customXml/item68.xml><?xml version="1.0" encoding="utf-8"?>
<p4ppTags>
  <Name>Title (big bar down)</Name>
  <PpLayout>1</PpLayout>
  <Index>1</Index>
</p4ppTags>
</file>

<file path=customXml/item69.xml><?xml version="1.0" encoding="utf-8"?>
<p4ppTags>
  <Name>One object (small) + Navigation</Name>
  <PpLayout>32</PpLayout>
  <Index>18</Index>
</p4ppTags>
</file>

<file path=customXml/item7.xml><?xml version="1.0" encoding="utf-8"?>
<p4ppTags>
  <Name>Two columns</Name>
  <PpLayout>29</PpLayout>
  <Index>12</Index>
</p4ppTags>
</file>

<file path=customXml/item70.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8.xml><?xml version="1.0" encoding="utf-8"?>
<p4ppTags>
  <Name>Chapter title (big bar down)</Name>
  <PpLayout>1</PpLayout>
  <Index>5</Index>
</p4ppTags>
</file>

<file path=customXml/item9.xml><?xml version="1.0" encoding="utf-8"?>
<ct:contentTypeSchema xmlns:ct="http://schemas.microsoft.com/office/2006/metadata/contentType" xmlns:ma="http://schemas.microsoft.com/office/2006/metadata/properties/metaAttributes" ct:_="" ma:_="" ma:contentTypeName="Dokument" ma:contentTypeID="0x0101007C998D2CC00D7745882759E1B365FE03" ma:contentTypeVersion="1" ma:contentTypeDescription="Ein neues Dokument erstellen." ma:contentTypeScope="" ma:versionID="b1f0e4712a8b4d207df20e73bcf22661">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0EBAE-310A-4610-8CB1-91CA5280F8D9}"/>
</file>

<file path=customXml/itemProps10.xml><?xml version="1.0" encoding="utf-8"?>
<ds:datastoreItem xmlns:ds="http://schemas.openxmlformats.org/officeDocument/2006/customXml" ds:itemID="{497A1FE2-9F01-499C-90B0-EF1CA0F8C5E8}"/>
</file>

<file path=customXml/itemProps11.xml><?xml version="1.0" encoding="utf-8"?>
<ds:datastoreItem xmlns:ds="http://schemas.openxmlformats.org/officeDocument/2006/customXml" ds:itemID="{29F4AFDA-525C-4B54-A15C-65B0C8D9B943}"/>
</file>

<file path=customXml/itemProps12.xml><?xml version="1.0" encoding="utf-8"?>
<ds:datastoreItem xmlns:ds="http://schemas.openxmlformats.org/officeDocument/2006/customXml" ds:itemID="{3F0E027E-7CC2-40D1-82E2-4EFF7174EA78}"/>
</file>

<file path=customXml/itemProps13.xml><?xml version="1.0" encoding="utf-8"?>
<ds:datastoreItem xmlns:ds="http://schemas.openxmlformats.org/officeDocument/2006/customXml" ds:itemID="{7CC5F709-E74B-4E5F-A728-923D5062EBEF}"/>
</file>

<file path=customXml/itemProps14.xml><?xml version="1.0" encoding="utf-8"?>
<ds:datastoreItem xmlns:ds="http://schemas.openxmlformats.org/officeDocument/2006/customXml" ds:itemID="{CED523D6-BBA6-4844-8659-7DA4C2229ADE}"/>
</file>

<file path=customXml/itemProps15.xml><?xml version="1.0" encoding="utf-8"?>
<ds:datastoreItem xmlns:ds="http://schemas.openxmlformats.org/officeDocument/2006/customXml" ds:itemID="{D0BA00AE-B075-4906-A42D-E32C8CF617B2}"/>
</file>

<file path=customXml/itemProps16.xml><?xml version="1.0" encoding="utf-8"?>
<ds:datastoreItem xmlns:ds="http://schemas.openxmlformats.org/officeDocument/2006/customXml" ds:itemID="{1581BFFB-B4CE-47A8-BE77-DC1339B1E5A7}"/>
</file>

<file path=customXml/itemProps17.xml><?xml version="1.0" encoding="utf-8"?>
<ds:datastoreItem xmlns:ds="http://schemas.openxmlformats.org/officeDocument/2006/customXml" ds:itemID="{EAB520BC-C6EC-457E-8AB5-55DB67C86858}"/>
</file>

<file path=customXml/itemProps18.xml><?xml version="1.0" encoding="utf-8"?>
<ds:datastoreItem xmlns:ds="http://schemas.openxmlformats.org/officeDocument/2006/customXml" ds:itemID="{32C18E0B-A536-41B3-B71E-92E1C64F87B2}"/>
</file>

<file path=customXml/itemProps19.xml><?xml version="1.0" encoding="utf-8"?>
<ds:datastoreItem xmlns:ds="http://schemas.openxmlformats.org/officeDocument/2006/customXml" ds:itemID="{30414F9F-61CC-4F2A-8A65-5231CF932169}"/>
</file>

<file path=customXml/itemProps2.xml><?xml version="1.0" encoding="utf-8"?>
<ds:datastoreItem xmlns:ds="http://schemas.openxmlformats.org/officeDocument/2006/customXml" ds:itemID="{F80B494B-7285-41B7-9956-4177E49F0526}"/>
</file>

<file path=customXml/itemProps20.xml><?xml version="1.0" encoding="utf-8"?>
<ds:datastoreItem xmlns:ds="http://schemas.openxmlformats.org/officeDocument/2006/customXml" ds:itemID="{14DCF04E-140E-415E-A6E3-E991EF3AB4DF}"/>
</file>

<file path=customXml/itemProps21.xml><?xml version="1.0" encoding="utf-8"?>
<ds:datastoreItem xmlns:ds="http://schemas.openxmlformats.org/officeDocument/2006/customXml" ds:itemID="{AB7EE923-C3FC-4B3A-A4A4-5156CA0884C8}"/>
</file>

<file path=customXml/itemProps22.xml><?xml version="1.0" encoding="utf-8"?>
<ds:datastoreItem xmlns:ds="http://schemas.openxmlformats.org/officeDocument/2006/customXml" ds:itemID="{DFA8E0B4-E7E3-4129-BB04-E7472EB6DEA9}"/>
</file>

<file path=customXml/itemProps23.xml><?xml version="1.0" encoding="utf-8"?>
<ds:datastoreItem xmlns:ds="http://schemas.openxmlformats.org/officeDocument/2006/customXml" ds:itemID="{0EA6634A-DA57-400C-8C70-96DBB25CA1B8}"/>
</file>

<file path=customXml/itemProps24.xml><?xml version="1.0" encoding="utf-8"?>
<ds:datastoreItem xmlns:ds="http://schemas.openxmlformats.org/officeDocument/2006/customXml" ds:itemID="{17E2436E-C9A9-41F0-BD4E-B0231726090B}"/>
</file>

<file path=customXml/itemProps25.xml><?xml version="1.0" encoding="utf-8"?>
<ds:datastoreItem xmlns:ds="http://schemas.openxmlformats.org/officeDocument/2006/customXml" ds:itemID="{D8097D0C-BE3E-4AEC-9593-65CFCCB19297}"/>
</file>

<file path=customXml/itemProps26.xml><?xml version="1.0" encoding="utf-8"?>
<ds:datastoreItem xmlns:ds="http://schemas.openxmlformats.org/officeDocument/2006/customXml" ds:itemID="{A75E3F8A-8389-4E7B-BF22-0DD8D8332105}"/>
</file>

<file path=customXml/itemProps27.xml><?xml version="1.0" encoding="utf-8"?>
<ds:datastoreItem xmlns:ds="http://schemas.openxmlformats.org/officeDocument/2006/customXml" ds:itemID="{3F63B0D2-CE80-4917-B274-365392CA13A1}"/>
</file>

<file path=customXml/itemProps28.xml><?xml version="1.0" encoding="utf-8"?>
<ds:datastoreItem xmlns:ds="http://schemas.openxmlformats.org/officeDocument/2006/customXml" ds:itemID="{BCE43E51-1E67-49F6-8E60-0D3BB7B0824D}"/>
</file>

<file path=customXml/itemProps29.xml><?xml version="1.0" encoding="utf-8"?>
<ds:datastoreItem xmlns:ds="http://schemas.openxmlformats.org/officeDocument/2006/customXml" ds:itemID="{15CF3461-70D1-4B54-AFAB-DAFDA0A238CD}"/>
</file>

<file path=customXml/itemProps3.xml><?xml version="1.0" encoding="utf-8"?>
<ds:datastoreItem xmlns:ds="http://schemas.openxmlformats.org/officeDocument/2006/customXml" ds:itemID="{5B5D4363-EE6F-44E4-8A84-0EAAF17D0792}"/>
</file>

<file path=customXml/itemProps30.xml><?xml version="1.0" encoding="utf-8"?>
<ds:datastoreItem xmlns:ds="http://schemas.openxmlformats.org/officeDocument/2006/customXml" ds:itemID="{80661B8B-A327-44F9-823B-4D9EE0B3EC78}"/>
</file>

<file path=customXml/itemProps31.xml><?xml version="1.0" encoding="utf-8"?>
<ds:datastoreItem xmlns:ds="http://schemas.openxmlformats.org/officeDocument/2006/customXml" ds:itemID="{56DD914A-B579-45F9-BE63-719F73791F1F}"/>
</file>

<file path=customXml/itemProps32.xml><?xml version="1.0" encoding="utf-8"?>
<ds:datastoreItem xmlns:ds="http://schemas.openxmlformats.org/officeDocument/2006/customXml" ds:itemID="{6C79E4F8-DCFB-483C-880A-AEEC6AAFC838}"/>
</file>

<file path=customXml/itemProps33.xml><?xml version="1.0" encoding="utf-8"?>
<ds:datastoreItem xmlns:ds="http://schemas.openxmlformats.org/officeDocument/2006/customXml" ds:itemID="{989B30F8-9DF3-429D-8AF6-36F90279236B}"/>
</file>

<file path=customXml/itemProps34.xml><?xml version="1.0" encoding="utf-8"?>
<ds:datastoreItem xmlns:ds="http://schemas.openxmlformats.org/officeDocument/2006/customXml" ds:itemID="{1618AA06-B22E-4D19-9680-0D7830426729}"/>
</file>

<file path=customXml/itemProps35.xml><?xml version="1.0" encoding="utf-8"?>
<ds:datastoreItem xmlns:ds="http://schemas.openxmlformats.org/officeDocument/2006/customXml" ds:itemID="{38AB8DE4-FD9B-4166-BEC3-3F1753596133}"/>
</file>

<file path=customXml/itemProps36.xml><?xml version="1.0" encoding="utf-8"?>
<ds:datastoreItem xmlns:ds="http://schemas.openxmlformats.org/officeDocument/2006/customXml" ds:itemID="{BE46BF6D-A249-4E73-9E7B-8EADA1288875}"/>
</file>

<file path=customXml/itemProps37.xml><?xml version="1.0" encoding="utf-8"?>
<ds:datastoreItem xmlns:ds="http://schemas.openxmlformats.org/officeDocument/2006/customXml" ds:itemID="{B27F640E-84DF-4F97-BC70-D045F1E6594F}"/>
</file>

<file path=customXml/itemProps38.xml><?xml version="1.0" encoding="utf-8"?>
<ds:datastoreItem xmlns:ds="http://schemas.openxmlformats.org/officeDocument/2006/customXml" ds:itemID="{572FBA73-6DBF-45DA-8282-9342320CFAB0}"/>
</file>

<file path=customXml/itemProps39.xml><?xml version="1.0" encoding="utf-8"?>
<ds:datastoreItem xmlns:ds="http://schemas.openxmlformats.org/officeDocument/2006/customXml" ds:itemID="{1D36580B-7A00-4A06-9B2E-921537FDE98B}"/>
</file>

<file path=customXml/itemProps4.xml><?xml version="1.0" encoding="utf-8"?>
<ds:datastoreItem xmlns:ds="http://schemas.openxmlformats.org/officeDocument/2006/customXml" ds:itemID="{D846331C-6EFF-4C70-8321-8DB17859365A}"/>
</file>

<file path=customXml/itemProps40.xml><?xml version="1.0" encoding="utf-8"?>
<ds:datastoreItem xmlns:ds="http://schemas.openxmlformats.org/officeDocument/2006/customXml" ds:itemID="{CE003678-1ABE-4A4F-9FDF-1002591EF381}"/>
</file>

<file path=customXml/itemProps41.xml><?xml version="1.0" encoding="utf-8"?>
<ds:datastoreItem xmlns:ds="http://schemas.openxmlformats.org/officeDocument/2006/customXml" ds:itemID="{85D77EE6-52B7-48BE-9EDB-748F1EBB53DE}"/>
</file>

<file path=customXml/itemProps42.xml><?xml version="1.0" encoding="utf-8"?>
<ds:datastoreItem xmlns:ds="http://schemas.openxmlformats.org/officeDocument/2006/customXml" ds:itemID="{8DB999D7-44B1-4604-8867-258B74B31DB2}"/>
</file>

<file path=customXml/itemProps43.xml><?xml version="1.0" encoding="utf-8"?>
<ds:datastoreItem xmlns:ds="http://schemas.openxmlformats.org/officeDocument/2006/customXml" ds:itemID="{0B8FAEA8-0BC3-4618-8448-76C41CE5043A}"/>
</file>

<file path=customXml/itemProps44.xml><?xml version="1.0" encoding="utf-8"?>
<ds:datastoreItem xmlns:ds="http://schemas.openxmlformats.org/officeDocument/2006/customXml" ds:itemID="{336767A7-B5D5-4EA5-A0A2-F85A6A6A95DC}"/>
</file>

<file path=customXml/itemProps45.xml><?xml version="1.0" encoding="utf-8"?>
<ds:datastoreItem xmlns:ds="http://schemas.openxmlformats.org/officeDocument/2006/customXml" ds:itemID="{39475A16-834B-4D8B-B6D7-C846C51B3F43}"/>
</file>

<file path=customXml/itemProps46.xml><?xml version="1.0" encoding="utf-8"?>
<ds:datastoreItem xmlns:ds="http://schemas.openxmlformats.org/officeDocument/2006/customXml" ds:itemID="{D047FCC2-842A-4DFF-B33B-CAAACAC547A2}"/>
</file>

<file path=customXml/itemProps47.xml><?xml version="1.0" encoding="utf-8"?>
<ds:datastoreItem xmlns:ds="http://schemas.openxmlformats.org/officeDocument/2006/customXml" ds:itemID="{FDD90673-9AF7-4203-8DC1-E444BD0760B6}"/>
</file>

<file path=customXml/itemProps48.xml><?xml version="1.0" encoding="utf-8"?>
<ds:datastoreItem xmlns:ds="http://schemas.openxmlformats.org/officeDocument/2006/customXml" ds:itemID="{69E42EC6-ABF6-433D-BB44-990ECC8D0133}"/>
</file>

<file path=customXml/itemProps49.xml><?xml version="1.0" encoding="utf-8"?>
<ds:datastoreItem xmlns:ds="http://schemas.openxmlformats.org/officeDocument/2006/customXml" ds:itemID="{2B541C00-C6E8-469F-B2D9-18154C62D1B6}"/>
</file>

<file path=customXml/itemProps5.xml><?xml version="1.0" encoding="utf-8"?>
<ds:datastoreItem xmlns:ds="http://schemas.openxmlformats.org/officeDocument/2006/customXml" ds:itemID="{DEFFE67F-2DE6-43FA-AA81-F986428D1E6A}"/>
</file>

<file path=customXml/itemProps50.xml><?xml version="1.0" encoding="utf-8"?>
<ds:datastoreItem xmlns:ds="http://schemas.openxmlformats.org/officeDocument/2006/customXml" ds:itemID="{F0D32D62-F16D-41E9-A11D-FC8705C261B2}"/>
</file>

<file path=customXml/itemProps51.xml><?xml version="1.0" encoding="utf-8"?>
<ds:datastoreItem xmlns:ds="http://schemas.openxmlformats.org/officeDocument/2006/customXml" ds:itemID="{1666F4C2-68F5-4840-A44A-1A646C0925A1}"/>
</file>

<file path=customXml/itemProps52.xml><?xml version="1.0" encoding="utf-8"?>
<ds:datastoreItem xmlns:ds="http://schemas.openxmlformats.org/officeDocument/2006/customXml" ds:itemID="{ACF78F0D-713B-46D3-8FAD-6E70E92EC862}"/>
</file>

<file path=customXml/itemProps53.xml><?xml version="1.0" encoding="utf-8"?>
<ds:datastoreItem xmlns:ds="http://schemas.openxmlformats.org/officeDocument/2006/customXml" ds:itemID="{E87F799C-31F3-433A-B75B-7B0B17B5440C}"/>
</file>

<file path=customXml/itemProps54.xml><?xml version="1.0" encoding="utf-8"?>
<ds:datastoreItem xmlns:ds="http://schemas.openxmlformats.org/officeDocument/2006/customXml" ds:itemID="{BFF10395-78C7-4AC9-A141-1B094003DE79}"/>
</file>

<file path=customXml/itemProps55.xml><?xml version="1.0" encoding="utf-8"?>
<ds:datastoreItem xmlns:ds="http://schemas.openxmlformats.org/officeDocument/2006/customXml" ds:itemID="{65D9CBB4-3CD2-45D5-8C15-C587FA469807}"/>
</file>

<file path=customXml/itemProps56.xml><?xml version="1.0" encoding="utf-8"?>
<ds:datastoreItem xmlns:ds="http://schemas.openxmlformats.org/officeDocument/2006/customXml" ds:itemID="{8E749145-F0A6-4A98-9C1E-FF9400C5F8D3}"/>
</file>

<file path=customXml/itemProps57.xml><?xml version="1.0" encoding="utf-8"?>
<ds:datastoreItem xmlns:ds="http://schemas.openxmlformats.org/officeDocument/2006/customXml" ds:itemID="{D7BABA95-BFFE-422B-8591-3271669EEA88}"/>
</file>

<file path=customXml/itemProps58.xml><?xml version="1.0" encoding="utf-8"?>
<ds:datastoreItem xmlns:ds="http://schemas.openxmlformats.org/officeDocument/2006/customXml" ds:itemID="{7E35FEDB-1F0E-4D67-A313-4AC59C26FF29}"/>
</file>

<file path=customXml/itemProps59.xml><?xml version="1.0" encoding="utf-8"?>
<ds:datastoreItem xmlns:ds="http://schemas.openxmlformats.org/officeDocument/2006/customXml" ds:itemID="{68709664-A954-4711-8E11-FF91263C06A4}"/>
</file>

<file path=customXml/itemProps6.xml><?xml version="1.0" encoding="utf-8"?>
<ds:datastoreItem xmlns:ds="http://schemas.openxmlformats.org/officeDocument/2006/customXml" ds:itemID="{54751EFC-EEF2-4930-A12A-CD1A493B0D72}"/>
</file>

<file path=customXml/itemProps60.xml><?xml version="1.0" encoding="utf-8"?>
<ds:datastoreItem xmlns:ds="http://schemas.openxmlformats.org/officeDocument/2006/customXml" ds:itemID="{B9C079D5-09D1-4ACC-9666-6594C59B3D04}"/>
</file>

<file path=customXml/itemProps61.xml><?xml version="1.0" encoding="utf-8"?>
<ds:datastoreItem xmlns:ds="http://schemas.openxmlformats.org/officeDocument/2006/customXml" ds:itemID="{D9FE249F-833E-4CF0-BECB-552D01D7DC9E}"/>
</file>

<file path=customXml/itemProps62.xml><?xml version="1.0" encoding="utf-8"?>
<ds:datastoreItem xmlns:ds="http://schemas.openxmlformats.org/officeDocument/2006/customXml" ds:itemID="{6D81C536-1778-4DCC-A42F-158337681FBB}"/>
</file>

<file path=customXml/itemProps63.xml><?xml version="1.0" encoding="utf-8"?>
<ds:datastoreItem xmlns:ds="http://schemas.openxmlformats.org/officeDocument/2006/customXml" ds:itemID="{8CF51B2E-91F3-45E3-84EE-D5A37E407EA5}"/>
</file>

<file path=customXml/itemProps64.xml><?xml version="1.0" encoding="utf-8"?>
<ds:datastoreItem xmlns:ds="http://schemas.openxmlformats.org/officeDocument/2006/customXml" ds:itemID="{BA35B928-31B1-4337-A7DD-70A7820523C3}"/>
</file>

<file path=customXml/itemProps65.xml><?xml version="1.0" encoding="utf-8"?>
<ds:datastoreItem xmlns:ds="http://schemas.openxmlformats.org/officeDocument/2006/customXml" ds:itemID="{5BC22A60-C0AD-4D52-8959-760F0772AFDD}"/>
</file>

<file path=customXml/itemProps66.xml><?xml version="1.0" encoding="utf-8"?>
<ds:datastoreItem xmlns:ds="http://schemas.openxmlformats.org/officeDocument/2006/customXml" ds:itemID="{B893464B-AF76-49EA-968D-6744BB7C6C36}"/>
</file>

<file path=customXml/itemProps67.xml><?xml version="1.0" encoding="utf-8"?>
<ds:datastoreItem xmlns:ds="http://schemas.openxmlformats.org/officeDocument/2006/customXml" ds:itemID="{EFC11CFB-DF3E-48F2-BBF7-70868BA85E32}"/>
</file>

<file path=customXml/itemProps68.xml><?xml version="1.0" encoding="utf-8"?>
<ds:datastoreItem xmlns:ds="http://schemas.openxmlformats.org/officeDocument/2006/customXml" ds:itemID="{127E6BAF-936F-4264-ABFD-08FF377322FF}"/>
</file>

<file path=customXml/itemProps69.xml><?xml version="1.0" encoding="utf-8"?>
<ds:datastoreItem xmlns:ds="http://schemas.openxmlformats.org/officeDocument/2006/customXml" ds:itemID="{7ED5C01A-6D34-42BB-8D53-FF450C785C3A}"/>
</file>

<file path=customXml/itemProps7.xml><?xml version="1.0" encoding="utf-8"?>
<ds:datastoreItem xmlns:ds="http://schemas.openxmlformats.org/officeDocument/2006/customXml" ds:itemID="{0651D80F-9091-4A96-A29F-8F4A8FF0D95C}"/>
</file>

<file path=customXml/itemProps70.xml><?xml version="1.0" encoding="utf-8"?>
<ds:datastoreItem xmlns:ds="http://schemas.openxmlformats.org/officeDocument/2006/customXml" ds:itemID="{1DE17D40-FABF-483B-854C-7630B477284B}"/>
</file>

<file path=customXml/itemProps8.xml><?xml version="1.0" encoding="utf-8"?>
<ds:datastoreItem xmlns:ds="http://schemas.openxmlformats.org/officeDocument/2006/customXml" ds:itemID="{CE12E190-CEB3-48FE-B56B-99F68C16FF54}"/>
</file>

<file path=customXml/itemProps9.xml><?xml version="1.0" encoding="utf-8"?>
<ds:datastoreItem xmlns:ds="http://schemas.openxmlformats.org/officeDocument/2006/customXml" ds:itemID="{AEDC90EF-1B54-4374-92A8-D882B5280C2E}"/>
</file>

<file path=docProps/app.xml><?xml version="1.0" encoding="utf-8"?>
<Properties xmlns="http://schemas.openxmlformats.org/officeDocument/2006/extended-properties" xmlns:vt="http://schemas.openxmlformats.org/officeDocument/2006/docPropsVTypes">
  <Template>SIM_PPT_2007_16x9_BASIC_DEU_V2_1_0.pptx</Template>
  <TotalTime>0</TotalTime>
  <Words>2944</Words>
  <Application>Microsoft Office PowerPoint</Application>
  <PresentationFormat>Benutzerdefiniert</PresentationFormat>
  <Paragraphs>857</Paragraphs>
  <Slides>52</Slides>
  <Notes>52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54" baseType="lpstr">
      <vt:lpstr>Siemens 2013 – 16:9</vt:lpstr>
      <vt:lpstr>think-cell Folie</vt:lpstr>
      <vt:lpstr>PA University Curriculums  for SIMATIC PCS 7</vt:lpstr>
      <vt:lpstr>PA University Curriculums Contents</vt:lpstr>
      <vt:lpstr>PA University Curriculums Module 1 P01-01 Process description</vt:lpstr>
      <vt:lpstr>PA University Curriculums Module 1 P01-01 Process description</vt:lpstr>
      <vt:lpstr>PA University Curriculums Module 1 P01-01 Process description</vt:lpstr>
      <vt:lpstr>PA University Curriculums Module 1 P01-01 Process description</vt:lpstr>
      <vt:lpstr>PA University Curriculums Module 1 P01-02 Hardware configuration</vt:lpstr>
      <vt:lpstr>PA University Curriculums Module 1 P01-02 Hardware configuration</vt:lpstr>
      <vt:lpstr>PA University Curriculums Module 1 P01-02 Hardware configuration</vt:lpstr>
      <vt:lpstr>PA University Curriculums Module 1 P01-02 Hardware configuration</vt:lpstr>
      <vt:lpstr>PA University Curriculums Module 1 P01-02 Hardware configuration</vt:lpstr>
      <vt:lpstr>PA University Curriculums Module 1 P01-03 Plant hierarchy</vt:lpstr>
      <vt:lpstr>PA University Curriculums for SIMATIC PCS 7 Module 1 P01-03 Plant hierarchy</vt:lpstr>
      <vt:lpstr>PA University Curriculums for SIMATIC PCS 7 Module 1 P01-03 Plant hierarchy</vt:lpstr>
      <vt:lpstr>PA University Curriculums Module 1 P01-03 Plant hierarchy</vt:lpstr>
      <vt:lpstr>PA University Curriculums Module 1 P01-04 Individual drive functions</vt:lpstr>
      <vt:lpstr>PA University Curriculums Module 1 P01-04 Individual drive functions</vt:lpstr>
      <vt:lpstr>PA University Curriculums for SIMATIC PCS 7 Module 1 P01-04 Individual drive function</vt:lpstr>
      <vt:lpstr>PA University Curriculums Module 1 P01-04 Individual drive functions</vt:lpstr>
      <vt:lpstr>PA University Curriculums Module 1 P01-04 Individual drive functions</vt:lpstr>
      <vt:lpstr>PA University Curriculums Module 1 P01-05 Functional safety</vt:lpstr>
      <vt:lpstr>PA University Curriculums Module 1 P01-05 Functional safety</vt:lpstr>
      <vt:lpstr>PA University Curriculums Module 1 P01-05 Functional safety</vt:lpstr>
      <vt:lpstr>PA University Curriculums Module 1 P01-05 Functional safety</vt:lpstr>
      <vt:lpstr>PA University Curriculums Module 1 P01-06 Control loop, other control functions</vt:lpstr>
      <vt:lpstr>PA University Curriculums Module 1 P01-06 Control loop, other control functions</vt:lpstr>
      <vt:lpstr>PA University Curriculums Module 1 P01-06 Control loop, other control functions</vt:lpstr>
      <vt:lpstr>PA University Curriculums Module 1 P01-06 Control loop, other control functions</vt:lpstr>
      <vt:lpstr>PA University Curriculums Module 1 P01-07 Importing plant design data</vt:lpstr>
      <vt:lpstr>PA University Curriculums Module 1 P01-07 Importing plant design data</vt:lpstr>
      <vt:lpstr>PA University Curriculums Module 1 P01-07 Importing plant design data</vt:lpstr>
      <vt:lpstr>PA University Curriculums Module 1 P01-07 Importing plant design data</vt:lpstr>
      <vt:lpstr>PA University Curriculums Module 1 P01-08 Sequential function charts</vt:lpstr>
      <vt:lpstr>PA University Curriculums Module 1 P01-08 Sequential function charts</vt:lpstr>
      <vt:lpstr>PA University Curriculums Module 1 P01-08 Sequential function charts</vt:lpstr>
      <vt:lpstr>PA University Curriculums Module 1 P01-08 Sequential function charts</vt:lpstr>
      <vt:lpstr>PA University Curriculums Module 2 P02-01 HMI generation</vt:lpstr>
      <vt:lpstr>PA University Curriculums Module 2 P02-01 HMI generation</vt:lpstr>
      <vt:lpstr>PA University Curriculums Module 2 P02-01 HMI generation</vt:lpstr>
      <vt:lpstr>PA University Curriculums Module 2 P02-01 HMI generation</vt:lpstr>
      <vt:lpstr>PA University Curriculums Module 2 P02-02 Alarm engineering</vt:lpstr>
      <vt:lpstr>PA University Curriculums Module 2 P02-02 Alarm engineering</vt:lpstr>
      <vt:lpstr>PA University Curriculums Module 2 P02-02 Alarm engineering</vt:lpstr>
      <vt:lpstr>PA University Curriculums Module 2 P02-02 Alarm engineering</vt:lpstr>
      <vt:lpstr>PA University Curriculums Module 2 P02-03 Archiving and Trend reporting</vt:lpstr>
      <vt:lpstr>PA University Curriculums Module 2 P02-03 Archiving and Trend reporting</vt:lpstr>
      <vt:lpstr>PA University Curriculums Module 2 P02-03 Archiving and Trend reporting</vt:lpstr>
      <vt:lpstr>PA University Curriculums Module 2 P02-03 Archiving and Trend reporting</vt:lpstr>
      <vt:lpstr>PA University Curriculums Module 2 P02-03 Archiving and Trend reporting</vt:lpstr>
      <vt:lpstr>PA University Curriculums Usage</vt:lpstr>
      <vt:lpstr>PA University Curriculums for SIMATIC PCS 7 Outlook</vt:lpstr>
      <vt:lpstr>Thank you for your attention!</vt:lpstr>
    </vt:vector>
  </TitlesOfParts>
  <Company>SIEMENS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University Curriculums for SIMATIC PCS 7</dc:title>
  <dc:creator>Mac68</dc:creator>
  <cp:lastModifiedBy>Gengler, Eva</cp:lastModifiedBy>
  <cp:revision>145</cp:revision>
  <cp:lastPrinted>2012-10-29T09:59:01Z</cp:lastPrinted>
  <dcterms:created xsi:type="dcterms:W3CDTF">2006-04-07T10:01:45Z</dcterms:created>
  <dcterms:modified xsi:type="dcterms:W3CDTF">2015-12-03T13:31:04Z</dcterms:modified>
  <cp:contentStatus>Public</cp:contentStatus>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(en)</vt:lpwstr>
  </property>
  <property fmtid="{D5CDD505-2E9C-101B-9397-08002B2CF9AE}" pid="3" name="_NewReviewCycle">
    <vt:lpwstr/>
  </property>
  <property fmtid="{D5CDD505-2E9C-101B-9397-08002B2CF9AE}" pid="4" name="SiemensSecurityClass">
    <vt:lpwstr>Unrestricted</vt:lpwstr>
  </property>
  <property fmtid="{D5CDD505-2E9C-101B-9397-08002B2CF9AE}" pid="5" name="SlidesCount">
    <vt:i4>52</vt:i4>
  </property>
  <property fmtid="{D5CDD505-2E9C-101B-9397-08002B2CF9AE}" pid="6" name="PresentationFormat">
    <vt:lpwstr>16:9</vt:lpwstr>
  </property>
  <property fmtid="{D5CDD505-2E9C-101B-9397-08002B2CF9AE}" pid="7" name="DocumentInfoType">
    <vt:lpwstr/>
  </property>
  <property fmtid="{D5CDD505-2E9C-101B-9397-08002B2CF9AE}" pid="8" name="ChangeComment">
    <vt:lpwstr/>
  </property>
  <property fmtid="{D5CDD505-2E9C-101B-9397-08002B2CF9AE}" pid="9" name="ContentTypeId">
    <vt:lpwstr>0x0101007C998D2CC00D7745882759E1B365FE03</vt:lpwstr>
  </property>
</Properties>
</file>